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1" r:id="rId3"/>
    <p:sldId id="263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88FB-F081-413B-83DF-5ACA21C7AD59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70E7C-1886-40B6-A4DB-8219CDD7F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502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88FB-F081-413B-83DF-5ACA21C7AD59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70E7C-1886-40B6-A4DB-8219CDD7F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497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88FB-F081-413B-83DF-5ACA21C7AD59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70E7C-1886-40B6-A4DB-8219CDD7F96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65335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88FB-F081-413B-83DF-5ACA21C7AD59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70E7C-1886-40B6-A4DB-8219CDD7F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858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88FB-F081-413B-83DF-5ACA21C7AD59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70E7C-1886-40B6-A4DB-8219CDD7F96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7784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88FB-F081-413B-83DF-5ACA21C7AD59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70E7C-1886-40B6-A4DB-8219CDD7F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0208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88FB-F081-413B-83DF-5ACA21C7AD59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70E7C-1886-40B6-A4DB-8219CDD7F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7194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88FB-F081-413B-83DF-5ACA21C7AD59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70E7C-1886-40B6-A4DB-8219CDD7F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81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88FB-F081-413B-83DF-5ACA21C7AD59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70E7C-1886-40B6-A4DB-8219CDD7F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192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88FB-F081-413B-83DF-5ACA21C7AD59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70E7C-1886-40B6-A4DB-8219CDD7F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913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88FB-F081-413B-83DF-5ACA21C7AD59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70E7C-1886-40B6-A4DB-8219CDD7F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232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88FB-F081-413B-83DF-5ACA21C7AD59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70E7C-1886-40B6-A4DB-8219CDD7F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899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88FB-F081-413B-83DF-5ACA21C7AD59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70E7C-1886-40B6-A4DB-8219CDD7F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350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88FB-F081-413B-83DF-5ACA21C7AD59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70E7C-1886-40B6-A4DB-8219CDD7F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695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88FB-F081-413B-83DF-5ACA21C7AD59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70E7C-1886-40B6-A4DB-8219CDD7F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74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88FB-F081-413B-83DF-5ACA21C7AD59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70E7C-1886-40B6-A4DB-8219CDD7F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162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988FB-F081-413B-83DF-5ACA21C7AD59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0E70E7C-1886-40B6-A4DB-8219CDD7F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985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07067" y="1925515"/>
            <a:ext cx="7766936" cy="1784839"/>
          </a:xfrm>
        </p:spPr>
        <p:txBody>
          <a:bodyPr/>
          <a:lstStyle/>
          <a:p>
            <a:r>
              <a:rPr lang="ru-RU" dirty="0"/>
              <a:t>Как справляться с трудными ситуациями?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Педагог-психолог МДОУ СОШ 26 </a:t>
            </a:r>
          </a:p>
          <a:p>
            <a:r>
              <a:rPr lang="ru-RU" dirty="0"/>
              <a:t>Козубенко Анна Владимировна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1067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«Светофор действий</a:t>
            </a:r>
            <a:r>
              <a:rPr lang="ru-RU" dirty="0" smtClean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24" y="1826480"/>
            <a:ext cx="3881437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80692" y="2274838"/>
            <a:ext cx="53633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/>
              <a:t>Красный</a:t>
            </a:r>
            <a:r>
              <a:rPr lang="ru-RU" dirty="0"/>
              <a:t>: Стоп. Остановись, не делай резких шагов. Замечай телесные сигналы (сердце бьётся, ладони потеют</a:t>
            </a:r>
            <a:r>
              <a:rPr lang="ru-RU" dirty="0" smtClean="0"/>
              <a:t>).</a:t>
            </a:r>
          </a:p>
          <a:p>
            <a:pPr marL="285750" indent="-285750">
              <a:buFontTx/>
              <a:buChar char="-"/>
            </a:pPr>
            <a:endParaRPr lang="ru-RU" dirty="0"/>
          </a:p>
          <a:p>
            <a:pPr marL="285750" indent="-285750">
              <a:buFontTx/>
              <a:buChar char="-"/>
            </a:pPr>
            <a:r>
              <a:rPr lang="ru-RU" dirty="0" smtClean="0"/>
              <a:t>Жёлтый</a:t>
            </a:r>
            <a:r>
              <a:rPr lang="ru-RU" dirty="0"/>
              <a:t>: Подумай. Что происходит? Насколько это безопасно? Какие есть варианты? К чему приведёт каждый</a:t>
            </a:r>
            <a:r>
              <a:rPr lang="ru-RU" dirty="0" smtClean="0"/>
              <a:t>?</a:t>
            </a:r>
          </a:p>
          <a:p>
            <a:pPr marL="285750" indent="-285750">
              <a:buFontTx/>
              <a:buChar char="-"/>
            </a:pPr>
            <a:endParaRPr lang="ru-RU" dirty="0"/>
          </a:p>
          <a:p>
            <a:r>
              <a:rPr lang="ru-RU" dirty="0"/>
              <a:t>- Зелёный: Действуй. Выбери самый </a:t>
            </a:r>
            <a:r>
              <a:rPr lang="ru-RU" dirty="0" smtClean="0"/>
              <a:t> безопасный </a:t>
            </a:r>
            <a:r>
              <a:rPr lang="ru-RU" dirty="0"/>
              <a:t>и ответственный шаг.</a:t>
            </a:r>
          </a:p>
        </p:txBody>
      </p:sp>
    </p:spTree>
    <p:extLst>
      <p:ext uri="{BB962C8B-B14F-4D97-AF65-F5344CB8AC3E}">
        <p14:creationId xmlns:p14="http://schemas.microsoft.com/office/powerpoint/2010/main" val="119286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</a:t>
            </a:r>
            <a:r>
              <a:rPr lang="ru-RU" dirty="0"/>
              <a:t>Я‑сообщения</a:t>
            </a:r>
            <a:r>
              <a:rPr lang="ru-RU" dirty="0" smtClean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5462" y="1758463"/>
            <a:ext cx="8658540" cy="4282900"/>
          </a:xfrm>
        </p:spPr>
        <p:txBody>
          <a:bodyPr/>
          <a:lstStyle/>
          <a:p>
            <a:r>
              <a:rPr lang="ru-RU" sz="2800" dirty="0" smtClean="0"/>
              <a:t>Мне </a:t>
            </a:r>
            <a:r>
              <a:rPr lang="ru-RU" sz="2800" dirty="0"/>
              <a:t>неприятно, когда </a:t>
            </a:r>
            <a:r>
              <a:rPr lang="ru-RU" sz="2800" dirty="0" smtClean="0"/>
              <a:t>…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Я хочу </a:t>
            </a:r>
            <a:r>
              <a:rPr lang="ru-RU" sz="2800" dirty="0" smtClean="0"/>
              <a:t>…</a:t>
            </a:r>
          </a:p>
          <a:p>
            <a:r>
              <a:rPr lang="ru-RU" sz="2800" dirty="0" smtClean="0"/>
              <a:t>Мне нужно…</a:t>
            </a:r>
          </a:p>
          <a:p>
            <a:r>
              <a:rPr lang="ru-RU" sz="2800" dirty="0" smtClean="0"/>
              <a:t>Мне важно…</a:t>
            </a:r>
          </a:p>
          <a:p>
            <a:r>
              <a:rPr lang="ru-RU" sz="2800" dirty="0" smtClean="0"/>
              <a:t>Я чувствую…</a:t>
            </a:r>
          </a:p>
          <a:p>
            <a:r>
              <a:rPr lang="ru-RU" sz="2800" dirty="0"/>
              <a:t>Мне хотелось </a:t>
            </a:r>
            <a:r>
              <a:rPr lang="ru-RU" sz="2800" dirty="0" smtClean="0"/>
              <a:t>бы…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033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988" y="3489169"/>
            <a:ext cx="6512033" cy="281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dirty="0"/>
              <a:t>Лестница помощи».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77334" y="1292469"/>
            <a:ext cx="10058074" cy="542485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 уровень: самопомощь (дыхание, выйти из ситуации, позвонить знакомому взрослому).</a:t>
            </a:r>
            <a:br>
              <a:rPr lang="ru-RU" dirty="0"/>
            </a:br>
            <a:r>
              <a:rPr lang="ru-RU" dirty="0" smtClean="0"/>
              <a:t>2 </a:t>
            </a:r>
            <a:r>
              <a:rPr lang="ru-RU" dirty="0"/>
              <a:t>уровень: школьные взрослые (классный руководитель, психолог, социальный педагог, медсестра, завуч).</a:t>
            </a:r>
            <a:br>
              <a:rPr lang="ru-RU" dirty="0"/>
            </a:br>
            <a:r>
              <a:rPr lang="ru-RU" dirty="0" smtClean="0"/>
              <a:t>3 </a:t>
            </a:r>
            <a:r>
              <a:rPr lang="ru-RU" dirty="0"/>
              <a:t>уровень: родители/опекуны, родственники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4 </a:t>
            </a:r>
            <a:r>
              <a:rPr lang="ru-RU" dirty="0"/>
              <a:t>уровень: экстренные службы (112), полиция, доверительная линия для детей.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232490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</TotalTime>
  <Words>162</Words>
  <Application>Microsoft Office PowerPoint</Application>
  <PresentationFormat>Широкоэкранный</PresentationFormat>
  <Paragraphs>19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Аспект</vt:lpstr>
      <vt:lpstr>Как справляться с трудными ситуациями?</vt:lpstr>
      <vt:lpstr>«Светофор действий» </vt:lpstr>
      <vt:lpstr>«Я‑сообщения» </vt:lpstr>
      <vt:lpstr>«Лестница помощи». 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«Светофор действий» </dc:title>
  <dc:creator>Fizika312</dc:creator>
  <cp:lastModifiedBy>Fizika312</cp:lastModifiedBy>
  <cp:revision>4</cp:revision>
  <dcterms:created xsi:type="dcterms:W3CDTF">2025-10-29T10:19:55Z</dcterms:created>
  <dcterms:modified xsi:type="dcterms:W3CDTF">2025-10-29T10:33:31Z</dcterms:modified>
</cp:coreProperties>
</file>