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233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4956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78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012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94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36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01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14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394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041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6E5FB-505E-4468-BD8B-684FE23D6320}" type="datetimeFigureOut">
              <a:rPr lang="ru-RU" smtClean="0"/>
              <a:t>24.04.2023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CB828-C9BB-491F-9863-D300555166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7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37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70294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16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525344"/>
          </a:xfrm>
        </p:spPr>
      </p:pic>
    </p:spTree>
    <p:extLst>
      <p:ext uri="{BB962C8B-B14F-4D97-AF65-F5344CB8AC3E}">
        <p14:creationId xmlns:p14="http://schemas.microsoft.com/office/powerpoint/2010/main" val="23848045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1" cy="6552728"/>
          </a:xfrm>
        </p:spPr>
      </p:pic>
    </p:spTree>
    <p:extLst>
      <p:ext uri="{BB962C8B-B14F-4D97-AF65-F5344CB8AC3E}">
        <p14:creationId xmlns:p14="http://schemas.microsoft.com/office/powerpoint/2010/main" val="3445715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784975" cy="6264696"/>
          </a:xfrm>
        </p:spPr>
      </p:pic>
    </p:spTree>
    <p:extLst>
      <p:ext uri="{BB962C8B-B14F-4D97-AF65-F5344CB8AC3E}">
        <p14:creationId xmlns:p14="http://schemas.microsoft.com/office/powerpoint/2010/main" val="1586864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784975" cy="6858000"/>
          </a:xfrm>
        </p:spPr>
      </p:pic>
    </p:spTree>
    <p:extLst>
      <p:ext uri="{BB962C8B-B14F-4D97-AF65-F5344CB8AC3E}">
        <p14:creationId xmlns:p14="http://schemas.microsoft.com/office/powerpoint/2010/main" val="138735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741368"/>
          </a:xfrm>
        </p:spPr>
      </p:pic>
    </p:spTree>
    <p:extLst>
      <p:ext uri="{BB962C8B-B14F-4D97-AF65-F5344CB8AC3E}">
        <p14:creationId xmlns:p14="http://schemas.microsoft.com/office/powerpoint/2010/main" val="914132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13376"/>
          </a:xfrm>
        </p:spPr>
      </p:pic>
    </p:spTree>
    <p:extLst>
      <p:ext uri="{BB962C8B-B14F-4D97-AF65-F5344CB8AC3E}">
        <p14:creationId xmlns:p14="http://schemas.microsoft.com/office/powerpoint/2010/main" val="37627889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4146494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К.А.Акименко</dc:creator>
  <cp:lastModifiedBy>К.А.Акименко</cp:lastModifiedBy>
  <cp:revision>2</cp:revision>
  <dcterms:created xsi:type="dcterms:W3CDTF">2023-04-24T12:09:49Z</dcterms:created>
  <dcterms:modified xsi:type="dcterms:W3CDTF">2023-04-24T12:22:19Z</dcterms:modified>
</cp:coreProperties>
</file>