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2" r:id="rId13"/>
  </p:sldIdLst>
  <p:sldSz cx="16256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124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995312"/>
            <a:ext cx="13817600" cy="4244622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6403623"/>
            <a:ext cx="12192000" cy="2943577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18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572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1" y="649111"/>
            <a:ext cx="3505200" cy="1033215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1" y="649111"/>
            <a:ext cx="10312400" cy="1033215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18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671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4" y="3039537"/>
            <a:ext cx="14020800" cy="5071532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4" y="8159048"/>
            <a:ext cx="14020800" cy="2666999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/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590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3245556"/>
            <a:ext cx="690880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3245556"/>
            <a:ext cx="690880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55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649114"/>
            <a:ext cx="14020800" cy="235655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9" y="2988734"/>
            <a:ext cx="6877049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9" y="4453467"/>
            <a:ext cx="6877049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1" y="2988734"/>
            <a:ext cx="6910917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1" y="4453467"/>
            <a:ext cx="6910917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826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722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81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755425"/>
            <a:ext cx="8229600" cy="8664222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49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755425"/>
            <a:ext cx="8229600" cy="8664222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00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649114"/>
            <a:ext cx="140208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3245556"/>
            <a:ext cx="140208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45F50-704C-4BE1-BA3E-04E2198F12CC}" type="datetimeFigureOut">
              <a:rPr lang="ru-RU" smtClean="0"/>
              <a:t>06.12.2021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11300181"/>
            <a:ext cx="54864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A72CA-C94E-4324-940A-21E964B4B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70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625620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405" indent="-406405" algn="l" defTabSz="1625620" rtl="0" eaLnBrk="1" latinLnBrk="0" hangingPunct="1">
        <a:lnSpc>
          <a:spcPct val="90000"/>
        </a:lnSpc>
        <a:spcBef>
          <a:spcPts val="1778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03202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84483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4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47045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28326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09607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90888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1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2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3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4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5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6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7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48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C79B35-58DD-497F-A823-89FC096C3A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1566" b="68575"/>
          <a:stretch/>
        </p:blipFill>
        <p:spPr>
          <a:xfrm>
            <a:off x="-1" y="0"/>
            <a:ext cx="16300447" cy="778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44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1" t="46444" r="41389" b="16889"/>
          <a:stretch/>
        </p:blipFill>
        <p:spPr>
          <a:xfrm>
            <a:off x="982980" y="1303019"/>
            <a:ext cx="14447520" cy="10041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471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61" t="50111" b="24223"/>
          <a:stretch/>
        </p:blipFill>
        <p:spPr>
          <a:xfrm>
            <a:off x="640080" y="1211580"/>
            <a:ext cx="15201900" cy="893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02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"/>
            <a:ext cx="6017547" cy="58978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333" y="175888"/>
            <a:ext cx="6001357" cy="5882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57900"/>
            <a:ext cx="6046856" cy="59266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333" y="5945765"/>
            <a:ext cx="6161267" cy="6038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741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B6C705-FE54-4453-9C38-0784110D2A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3" b="68702"/>
          <a:stretch/>
        </p:blipFill>
        <p:spPr>
          <a:xfrm>
            <a:off x="0" y="-1"/>
            <a:ext cx="16268072" cy="768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3AE844D-E010-461E-B953-A1B9FB8B09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87" r="51661" b="33461"/>
          <a:stretch/>
        </p:blipFill>
        <p:spPr>
          <a:xfrm>
            <a:off x="0" y="0"/>
            <a:ext cx="16266736" cy="781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57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EFF8CAB-2156-46F9-8E87-83075EE1C6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7" t="34604" b="34225"/>
          <a:stretch/>
        </p:blipFill>
        <p:spPr>
          <a:xfrm>
            <a:off x="0" y="0"/>
            <a:ext cx="16253166" cy="766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42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35EE07-4A25-4049-8BF1-E15C83DE59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7" t="68575"/>
          <a:stretch/>
        </p:blipFill>
        <p:spPr>
          <a:xfrm>
            <a:off x="-1" y="0"/>
            <a:ext cx="16281815" cy="774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50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9EF027-0936-4EEC-90D3-BBE9E7B52F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02" r="50037"/>
          <a:stretch/>
        </p:blipFill>
        <p:spPr>
          <a:xfrm>
            <a:off x="-1" y="441960"/>
            <a:ext cx="16156880" cy="745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39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5871" r="57936" b="54162"/>
          <a:stretch/>
        </p:blipFill>
        <p:spPr>
          <a:xfrm>
            <a:off x="4854" y="1851660"/>
            <a:ext cx="15402786" cy="811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03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61" t="15445" r="21139" b="54555"/>
          <a:stretch/>
        </p:blipFill>
        <p:spPr>
          <a:xfrm>
            <a:off x="228600" y="514967"/>
            <a:ext cx="15819120" cy="961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4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63" t="16147" b="52116"/>
          <a:stretch/>
        </p:blipFill>
        <p:spPr>
          <a:xfrm>
            <a:off x="914400" y="2217420"/>
            <a:ext cx="6979118" cy="77495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78" r="78389" b="22222"/>
          <a:stretch/>
        </p:blipFill>
        <p:spPr>
          <a:xfrm>
            <a:off x="8144978" y="2480310"/>
            <a:ext cx="7331242" cy="722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067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0</Words>
  <Application>Microsoft Office PowerPoint</Application>
  <PresentationFormat>Произвольный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User</cp:lastModifiedBy>
  <cp:revision>3</cp:revision>
  <dcterms:created xsi:type="dcterms:W3CDTF">2021-12-06T03:50:37Z</dcterms:created>
  <dcterms:modified xsi:type="dcterms:W3CDTF">2021-12-06T04:37:38Z</dcterms:modified>
</cp:coreProperties>
</file>