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80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1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66" r:id="rId22"/>
    <p:sldId id="276" r:id="rId23"/>
    <p:sldId id="277" r:id="rId24"/>
    <p:sldId id="278" r:id="rId25"/>
    <p:sldId id="27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90EEC3-6A34-4F66-80B9-6514C72FEF4A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EF12C-88B5-4E2C-A641-A8460F478F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576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rutube.ru/video/4616bc122bc2ea0e8093326a46aa308d/?r=plwd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утешествие в космос - презентация | учебные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40919"/>
            <a:ext cx="9144000" cy="501708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КОСМИЧЕСКОЕ ПУТЕШЕСТВИЕ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1142984"/>
            <a:ext cx="6400800" cy="1752600"/>
          </a:xfrm>
        </p:spPr>
        <p:txBody>
          <a:bodyPr/>
          <a:lstStyle/>
          <a:p>
            <a:r>
              <a:rPr lang="ru-RU" i="1" dirty="0" smtClean="0"/>
              <a:t>Интеллектуальная игра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1" y="1285861"/>
            <a:ext cx="9086849" cy="5537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конкурс «ФОТО В ОБЪЕКТИВЕ»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488" y="1571612"/>
            <a:ext cx="3728866" cy="49718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11560" y="4941168"/>
            <a:ext cx="180020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  <a:endParaRPr lang="ru-RU" sz="115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Шаблон для презентаций Космос | СТУДЕНТО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"/>
            <a:ext cx="9144000" cy="68580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конкурс «ПАЛЬЦЕМ В НЕБО»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Правда ли,</a:t>
            </a:r>
            <a:br>
              <a:rPr lang="ru-RU" sz="40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40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что упаковка хлеба,</a:t>
            </a:r>
          </a:p>
          <a:p>
            <a:pPr algn="ctr">
              <a:buNone/>
            </a:pPr>
            <a:r>
              <a:rPr lang="ru-RU" sz="40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употребляемого</a:t>
            </a:r>
          </a:p>
          <a:p>
            <a:pPr algn="ctr">
              <a:buNone/>
            </a:pPr>
            <a:r>
              <a:rPr lang="ru-RU" sz="40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в космосе, рассчитана</a:t>
            </a:r>
          </a:p>
          <a:p>
            <a:pPr algn="ctr">
              <a:buNone/>
            </a:pPr>
            <a:r>
              <a:rPr lang="ru-RU" sz="40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на один укус?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Шаблон для презентаций Космос | СТУДЕНТО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"/>
            <a:ext cx="9144000" cy="68580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конкурс «ПАЛЬЦЕМ В НЕБО»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Правда ли,</a:t>
            </a:r>
            <a:br>
              <a:rPr lang="ru-RU" sz="44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44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что в состоянии невесомости человек теряет 30 % веса и становится короче на 22 см?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Шаблон для презентаций Космос | СТУДЕНТО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конкурс «ПАЛЬЦЕМ В НЕБО»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Правда ли,</a:t>
            </a:r>
            <a:br>
              <a:rPr lang="ru-RU" sz="40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40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что вместе с экипажем в космос отправляется мягкая игрушка, которая помогает космонавтам установить момент наступления невесомости?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Шаблон для презентаций Космос | СТУДЕНТО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"/>
            <a:ext cx="9144000" cy="68580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конкурс «ПАЛЬЦЕМ В НЕБО»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35785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35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Правда ли, что собаки Белка и Стрелка – первые животные, совершившие в 1960 году орбитальный космический полёт на корабле «Спутник-5», – являлись дублёрами собак Чайки и Лисички, которые погибли в катастрофе</a:t>
            </a:r>
          </a:p>
          <a:p>
            <a:pPr algn="ctr">
              <a:buNone/>
            </a:pPr>
            <a:r>
              <a:rPr lang="ru-RU" sz="35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 неудачном старте</a:t>
            </a:r>
          </a:p>
          <a:p>
            <a:pPr algn="ctr">
              <a:buNone/>
            </a:pPr>
            <a:r>
              <a:rPr lang="ru-RU" sz="35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месяцем раньше?</a:t>
            </a:r>
            <a:endParaRPr lang="ru-RU" sz="3900" b="1" spc="50" dirty="0" smtClean="0">
              <a:ln w="0">
                <a:solidFill>
                  <a:schemeClr val="tx1"/>
                </a:solidFill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Шаблон для презентаций Космос | СТУДЕНТО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"/>
            <a:ext cx="9144000" cy="68580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конкурс «ПАЛЬЦЕМ В НЕБО»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Правда ли, что в 1966 году во время выхода в открытый космос астронавт Майкл Коллинз не мог вспомнить, через какой именно люк он выходил, и стучался во все люки, пока ему не открыли нужный?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Шаблон для презентаций Космос | СТУДЕНТО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"/>
            <a:ext cx="9144000" cy="68580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конкурс «ПАЛЬЦЕМ В НЕБО»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Правда ли,</a:t>
            </a:r>
          </a:p>
          <a:p>
            <a:pPr algn="ctr">
              <a:buNone/>
            </a:pPr>
            <a:r>
              <a:rPr lang="ru-RU" sz="44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что если бы удалось поместить Сатурн</a:t>
            </a:r>
          </a:p>
          <a:p>
            <a:pPr algn="ctr">
              <a:buNone/>
            </a:pPr>
            <a:r>
              <a:rPr lang="ru-RU" sz="44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 воду, </a:t>
            </a:r>
          </a:p>
          <a:p>
            <a:pPr algn="ctr">
              <a:buNone/>
            </a:pPr>
            <a:r>
              <a:rPr lang="ru-RU" sz="44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он бы плавал</a:t>
            </a:r>
          </a:p>
          <a:p>
            <a:pPr algn="ctr">
              <a:buNone/>
            </a:pPr>
            <a:r>
              <a:rPr lang="ru-RU" sz="44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 поверхности?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Шаблон для презентаций Космос | СТУДЕНТО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"/>
            <a:ext cx="9144000" cy="68580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конкурс «ПАЛЬЦЕМ В НЕБО»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Правда ли, что из-за того, что Венера вращается против часовой стрелки, при запуске космических аппаратов к ней часы в Центре управления полётами пускают в обратную сторону?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Шаблон для презентаций Космос | СТУДЕНТО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"/>
            <a:ext cx="9144000" cy="68580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конкурс «ПАЛЬЦЕМ В НЕБО»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7209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9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Правда ли, </a:t>
            </a:r>
          </a:p>
          <a:p>
            <a:pPr algn="ctr">
              <a:buNone/>
            </a:pPr>
            <a:r>
              <a:rPr lang="ru-RU" sz="39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что на космодроме в Плесецке перед запуском каждой ракеты-носителя</a:t>
            </a:r>
          </a:p>
          <a:p>
            <a:pPr algn="ctr">
              <a:buNone/>
            </a:pPr>
            <a:r>
              <a:rPr lang="ru-RU" sz="39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 ней обязательно пишут «Таня», поскольку это имя вывел на первой ракете влюблённый в некую</a:t>
            </a:r>
          </a:p>
          <a:p>
            <a:pPr algn="ctr">
              <a:buNone/>
            </a:pPr>
            <a:r>
              <a:rPr lang="ru-RU" sz="39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Таню офицер?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Шаблон для презентаций Космос | СТУДЕНТО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"/>
            <a:ext cx="9144000" cy="68580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конкурс «ПАЛЬЦЕМ В НЕБО»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86412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40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Правда ли, что американцы в 1965 году вложили 12 миллионов долларов в проект по созданию ручек, пишущих в невесомости, а русские ничего подобного не сделали и пользовались карандашом?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углубление и расширение знаний обучающихся о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космосе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понимание роли астрономии в практической деятельности человека и дальнейшем научно-техническом развитии, роли физики в формировании кругозора и функциональной грамотности человека для решения практических задач;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 студентов коммуникативные навыки, умение работать в группе; владение основополагающими астрономическими понятиями, позволяющими характеризовать процессы, происходящие на звёздах, в звёздных системах, в межгалактической среде; движение небесных тел, эволюцию звёзд и Вселенной;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осознание роли отечественной науки в освоении и использовании космического пространства и развитии международного сотрудничества в этой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46753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Шаблон для презентаций Космос | СТУДЕНТО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"/>
            <a:ext cx="9144000" cy="68580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конкурс «ПАЛЬЦЕМ В НЕБО»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Правда ли,</a:t>
            </a:r>
          </a:p>
          <a:p>
            <a:pPr algn="ctr">
              <a:buNone/>
            </a:pPr>
            <a:r>
              <a:rPr lang="ru-RU" sz="4400" b="1" spc="50" dirty="0" smtClean="0">
                <a:ln w="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что в созвездии Дракона находится планета, на 92 % состоящая из изумруда?</a:t>
            </a:r>
          </a:p>
          <a:p>
            <a:pPr algn="ctr">
              <a:buNone/>
            </a:pPr>
            <a:endParaRPr lang="ru-RU" b="1" spc="50" dirty="0" smtClean="0">
              <a:ln w="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Шаблон для презентаций Космос | СТУДЕНТО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"/>
            <a:ext cx="9144000" cy="68580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 конкурс «КОСМИЧЕСКИЙ КРОССВОРД»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1600200"/>
            <a:ext cx="8786874" cy="5257800"/>
          </a:xfrm>
        </p:spPr>
        <p:txBody>
          <a:bodyPr>
            <a:normAutofit fontScale="70000" lnSpcReduction="20000"/>
          </a:bodyPr>
          <a:lstStyle/>
          <a:p>
            <a:pPr marL="514350" lvl="0" indent="-514350" fontAlgn="base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Кого называют отцом космонавтики?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явление бывает солнечным и лунным.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Эта сила на космической станции отсутствует, и космонавты могут спать стоя или даже вверх ногами.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Огромное скопление звезд, удерживаемые гравитацией?</a:t>
            </a:r>
          </a:p>
          <a:p>
            <a:pPr marL="514350" lvl="0" indent="-514350" fontAlgn="base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Кто из древнегреческих ученых первым стал утверждать, что Земля имеет форму шара?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Название корабля, на котором летал Ю. Гагарин?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Космодром, с которого Ю. Гагарин  отправился в космический полет?</a:t>
            </a:r>
          </a:p>
          <a:p>
            <a:pPr marL="514350" lvl="0" indent="-514350" fontAlgn="base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Первая собака, полетевшая в космос и не вернувшаяся оттуда?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Слово, которое стало крылатым, после первого полета человека в космос?</a:t>
            </a:r>
          </a:p>
          <a:p>
            <a:pPr marL="514350" lvl="0" indent="-514350" fontAlgn="base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Кто первым начал изучение космоса, используя телескопа?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Серия пилотируемых орбитальных станций СССР?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8" name="Picture 6" descr="Шаблон для презентаций Космос | СТУДЕНТО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"/>
            <a:ext cx="9144000" cy="68580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«КОНКУРС КАПИТАНОВ»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6" name="Picture 4" descr="Екатеринбуржский космонавт Сергей Прокопьев стал Героем России | Персона |  ОБЩЕСТВО | АиФ Ура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500174"/>
            <a:ext cx="7100097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Шаблон для презентаций Космос | СТУДЕНТО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"/>
            <a:ext cx="9144000" cy="68580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 конкурс «ХРОНОЛОГИЯ»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57818" y="5429264"/>
            <a:ext cx="1785950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запуск первого искусственного спутника Земли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643042" y="2928934"/>
            <a:ext cx="164307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полёт собаки Лайки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428728" y="5429264"/>
            <a:ext cx="1643074" cy="9233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начало исследования Луны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71472" y="4000504"/>
            <a:ext cx="1643074" cy="923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первый полёт человека в космос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714744" y="4286256"/>
            <a:ext cx="1643074" cy="9233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начало исследования Венеры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143372" y="2857496"/>
            <a:ext cx="1643074" cy="92333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полёт первой женщины-космонавта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00364" y="1785926"/>
            <a:ext cx="1714512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начало исследования Марса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1428736"/>
            <a:ext cx="2357454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первый выход человека в открытый космос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143504" y="1285860"/>
            <a:ext cx="1928825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запуск первой долговременной орбитальной станции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572264" y="2571744"/>
            <a:ext cx="1714512" cy="203132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совместный советско-американский полёт по программе «Союз» – «Аполлон»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Шаблон для презентаций Космос | СТУДЕНТО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"/>
            <a:ext cx="9144000" cy="68580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44824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Стыковка «Союз» – «Аполлон»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Млечный путь может быть заполнен похожими на Землю планетами | Ямал-Меди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85" y="285728"/>
            <a:ext cx="9123615" cy="607220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ПОДВЕДЕНИЕ ИТОГОВ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ИНТЕЛЛЕКТУАЛЬНОЙ ИГРЫ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«КОСМИЧЕСКОЕ ПУТЕШЕСТВИЕ»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Шаблон для презентаций Космос | СТУДЕНТО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"/>
            <a:ext cx="9144000" cy="68580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ПРИВЕТСТВИЕ КОМАНД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осмический привет&quot;: российские космонавты поприветствовали участников  Географического диктанта | Русское географическое обществ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571612"/>
            <a:ext cx="8072494" cy="4545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Шаблон для презентаций Космос | СТУДЕНТО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"/>
            <a:ext cx="9144000" cy="68580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конкурс «РАЗМИНКА КОСМОНАВТОВ»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Центр подготовки космонавтов им. Ю.А.Гагарина. Официальный Web-сай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6263" y="1428736"/>
            <a:ext cx="6674761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1" y="1285861"/>
            <a:ext cx="9086849" cy="5537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8582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конкурс «ФОТО В ОБЪЕКТИВЕ»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84"/>
          <a:stretch/>
        </p:blipFill>
        <p:spPr>
          <a:xfrm>
            <a:off x="2786050" y="1571612"/>
            <a:ext cx="3908559" cy="48398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11560" y="4941168"/>
            <a:ext cx="180020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ru-RU" sz="115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1" y="1285861"/>
            <a:ext cx="9086849" cy="5537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18" y="1643050"/>
            <a:ext cx="5786478" cy="43345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274638"/>
            <a:ext cx="88582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 конкурс «ФОТО В ОБЪЕКТИВЕ»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941168"/>
            <a:ext cx="180020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115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1" y="1285861"/>
            <a:ext cx="9086849" cy="5537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786842" cy="1143000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конкурс «ФОТО В ОБЪЕКТИВЕ»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051" y="1473173"/>
            <a:ext cx="4143404" cy="51614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11560" y="4941168"/>
            <a:ext cx="180020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ru-RU" sz="115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1" y="1285861"/>
            <a:ext cx="9086849" cy="5537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1143000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конкурс «ФОТО В ОБЪЕКТИВЕ»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488" y="1500174"/>
            <a:ext cx="3702534" cy="51344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11560" y="4941168"/>
            <a:ext cx="180020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endParaRPr lang="ru-RU" sz="115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1" y="1285861"/>
            <a:ext cx="9086849" cy="5537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572560" cy="1143000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конкурс «ФОТО В ОБЪЕКТИВЕ»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051" y="1548568"/>
            <a:ext cx="3929090" cy="51575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11560" y="4941168"/>
            <a:ext cx="180020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ru-RU" sz="115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640</Words>
  <Application>Microsoft Office PowerPoint</Application>
  <PresentationFormat>Экран (4:3)</PresentationFormat>
  <Paragraphs>82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Arial Black</vt:lpstr>
      <vt:lpstr>Calibri</vt:lpstr>
      <vt:lpstr>Times New Roman</vt:lpstr>
      <vt:lpstr>Тема Office</vt:lpstr>
      <vt:lpstr>КОСМИЧЕСКОЕ ПУТЕШЕСТВИЕ</vt:lpstr>
      <vt:lpstr>Презентация PowerPoint</vt:lpstr>
      <vt:lpstr>ПРИВЕТСТВИЕ КОМАНД</vt:lpstr>
      <vt:lpstr>1 конкурс «РАЗМИНКА КОСМОНАВТОВ»</vt:lpstr>
      <vt:lpstr>2 конкурс «ФОТО В ОБЪЕКТИВЕ»</vt:lpstr>
      <vt:lpstr>Презентация PowerPoint</vt:lpstr>
      <vt:lpstr>2 конкурс «ФОТО В ОБЪЕКТИВЕ»</vt:lpstr>
      <vt:lpstr>2 конкурс «ФОТО В ОБЪЕКТИВЕ»</vt:lpstr>
      <vt:lpstr>2 конкурс «ФОТО В ОБЪЕКТИВЕ»</vt:lpstr>
      <vt:lpstr>2 конкурс «ФОТО В ОБЪЕКТИВЕ»</vt:lpstr>
      <vt:lpstr>3 конкурс «ПАЛЬЦЕМ В НЕБО»</vt:lpstr>
      <vt:lpstr>3 конкурс «ПАЛЬЦЕМ В НЕБО»</vt:lpstr>
      <vt:lpstr>3 конкурс «ПАЛЬЦЕМ В НЕБО»</vt:lpstr>
      <vt:lpstr>3 конкурс «ПАЛЬЦЕМ В НЕБО»</vt:lpstr>
      <vt:lpstr>3 конкурс «ПАЛЬЦЕМ В НЕБО»</vt:lpstr>
      <vt:lpstr>3 конкурс «ПАЛЬЦЕМ В НЕБО»</vt:lpstr>
      <vt:lpstr>3 конкурс «ПАЛЬЦЕМ В НЕБО»</vt:lpstr>
      <vt:lpstr>3 конкурс «ПАЛЬЦЕМ В НЕБО»</vt:lpstr>
      <vt:lpstr>3 конкурс «ПАЛЬЦЕМ В НЕБО»</vt:lpstr>
      <vt:lpstr>3 конкурс «ПАЛЬЦЕМ В НЕБО»</vt:lpstr>
      <vt:lpstr>4 конкурс «КОСМИЧЕСКИЙ КРОССВОРД»</vt:lpstr>
      <vt:lpstr>«КОНКУРС КАПИТАНОВ»</vt:lpstr>
      <vt:lpstr>6 конкурс «ХРОНОЛОГИЯ»</vt:lpstr>
      <vt:lpstr>Стыковка «Союз» – «Аполлон»</vt:lpstr>
      <vt:lpstr>ПОДВЕДЕНИЕ ИТОГОВ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КОСМИЧЕСКОЕ ПУТЕШЕСТВИЕ</dc:title>
  <dc:creator>Дом</dc:creator>
  <cp:lastModifiedBy>Дом-Лоскутовы</cp:lastModifiedBy>
  <cp:revision>10</cp:revision>
  <dcterms:created xsi:type="dcterms:W3CDTF">2022-04-16T05:35:10Z</dcterms:created>
  <dcterms:modified xsi:type="dcterms:W3CDTF">2025-03-04T17:50:51Z</dcterms:modified>
</cp:coreProperties>
</file>