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60" r:id="rId6"/>
    <p:sldId id="261" r:id="rId7"/>
    <p:sldId id="259" r:id="rId8"/>
    <p:sldId id="266" r:id="rId9"/>
    <p:sldId id="263" r:id="rId10"/>
    <p:sldId id="264" r:id="rId11"/>
    <p:sldId id="265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608B909-377E-414B-B472-C1792AB07EC9}" type="datetimeFigureOut">
              <a:rPr lang="ru-RU" smtClean="0"/>
              <a:t>26.01.2021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D374AEA-A875-4A8B-A124-1816D0EFEABD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dirty="0" smtClean="0"/>
              <a:t>Развитие творческих способностей у детей с ОВЗ 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5733256"/>
            <a:ext cx="7667129" cy="584373"/>
          </a:xfrm>
        </p:spPr>
        <p:txBody>
          <a:bodyPr/>
          <a:lstStyle/>
          <a:p>
            <a:r>
              <a:rPr lang="ru-RU" dirty="0" smtClean="0"/>
              <a:t>Подготовила: Учитель начальных классов Кривошеева А.В.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43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Работы и природного материала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1" r="991"/>
          <a:stretch>
            <a:fillRect/>
          </a:stretch>
        </p:blipFill>
        <p:spPr bwMode="auto">
          <a:xfrm>
            <a:off x="4839173" y="3212976"/>
            <a:ext cx="4077499" cy="311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1" t="10014" b="7613"/>
          <a:stretch/>
        </p:blipFill>
        <p:spPr bwMode="auto">
          <a:xfrm>
            <a:off x="251520" y="1052736"/>
            <a:ext cx="4555942" cy="3178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1151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28" t="5067" r="18624" b="40055"/>
          <a:stretch/>
        </p:blipFill>
        <p:spPr bwMode="auto">
          <a:xfrm rot="21438874">
            <a:off x="901190" y="230971"/>
            <a:ext cx="2964874" cy="321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s://webattach.mail.yandex.net/message_part_real/%D0%9C%D0%BE%D1%80%D0%BE%D0%B7%D0%BE%D0%B2%20%D0%9A%D0%BE%D0%BD%D1%81%D1%82%D0%B0%D0%BD%D1%82%D0%B8%D0%BD%201.jpg?exif_rotate=y&amp;no_disposition=y&amp;name=%D0%9C%D0%BE%D1%80%D0%BE%D0%B7%D0%BE%D0%B2%20%D0%9A%D0%BE%D0%BD%D1%81%D1%82%D0%B0%D0%BD%D1%82%D0%B8%D0%BD%201.jpg&amp;sid=YWVzX3NpZDp7ImFlc0tleUlkIjoiMTc4IiwiaG1hY0tleUlkIjoiMTc4IiwiaXZCYXNlNjQiOiJ3R2JCNVBBOG9ZVXdRSkl3d3h3VUFRPT0iLCJzaWRCYXNlNjQiOiJUT3AwczhDV1htVjFuZVZId0EySktUWjhldjVuRTdPcWpsYnlCWlNTM3hUend4VG9GdUJwVXp5Q0JPYnNVbnRZaCs0bHAwLzdPWkZ5WDVqb2lkSXpaaHU0SHB5ZEUrYVZObjRRYXNKcDhlbmJtVE5PNzl0Zm5mQXMrNVFDT2taRyIsImhtYWNCYXNlNjQiOiJTZUtuQ2ZuMGFTeklEZVJ6ZUN6ZVZOTkg5YU5MQUZwNlBTQkdiS0Iya2tvPSJ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2" t="5541" r="19226" b="34856"/>
          <a:stretch/>
        </p:blipFill>
        <p:spPr bwMode="auto">
          <a:xfrm>
            <a:off x="4681589" y="620688"/>
            <a:ext cx="4211781" cy="5223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485" y="3573016"/>
            <a:ext cx="2247714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366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91708" y="469404"/>
            <a:ext cx="3008313" cy="2095500"/>
          </a:xfrm>
        </p:spPr>
        <p:txBody>
          <a:bodyPr/>
          <a:lstStyle/>
          <a:p>
            <a:r>
              <a:rPr lang="ru-RU" dirty="0" smtClean="0"/>
              <a:t>Поделки из бросового материала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21"/>
          <a:stretch/>
        </p:blipFill>
        <p:spPr bwMode="auto">
          <a:xfrm>
            <a:off x="1022152" y="273050"/>
            <a:ext cx="4389834" cy="483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9" t="61601" r="40792" b="16182"/>
          <a:stretch/>
        </p:blipFill>
        <p:spPr bwMode="auto">
          <a:xfrm>
            <a:off x="5847297" y="2564904"/>
            <a:ext cx="3024336" cy="3059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93546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420888"/>
            <a:ext cx="8229600" cy="1600200"/>
          </a:xfrm>
        </p:spPr>
        <p:txBody>
          <a:bodyPr/>
          <a:lstStyle/>
          <a:p>
            <a:r>
              <a:rPr lang="ru-RU" dirty="0" smtClean="0"/>
              <a:t>СПАСИБО </a:t>
            </a:r>
            <a:r>
              <a:rPr lang="ru-RU" dirty="0"/>
              <a:t>З</a:t>
            </a:r>
            <a:r>
              <a:rPr lang="ru-RU" dirty="0" smtClean="0"/>
              <a:t>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610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9" y="836713"/>
            <a:ext cx="2592288" cy="32403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427984" y="836712"/>
            <a:ext cx="4487417" cy="3137333"/>
          </a:xfrm>
        </p:spPr>
        <p:txBody>
          <a:bodyPr/>
          <a:lstStyle/>
          <a:p>
            <a:r>
              <a:rPr lang="ru-RU" dirty="0" smtClean="0"/>
              <a:t>Раз - рука, два-рука лепим мы снеговика, </a:t>
            </a:r>
          </a:p>
          <a:p>
            <a:r>
              <a:rPr lang="ru-RU" dirty="0" smtClean="0"/>
              <a:t>3-4,3-4 нарисуем рот  по шире,</a:t>
            </a:r>
          </a:p>
          <a:p>
            <a:r>
              <a:rPr lang="ru-RU" dirty="0" smtClean="0"/>
              <a:t> 5 – морковь найдем для носа, угольки найдем для глаз,</a:t>
            </a:r>
          </a:p>
          <a:p>
            <a:r>
              <a:rPr lang="ru-RU" dirty="0" smtClean="0"/>
              <a:t>6 –наденем шляпу косо, пусть смеется он у нас,</a:t>
            </a:r>
          </a:p>
          <a:p>
            <a:r>
              <a:rPr lang="ru-RU" dirty="0" smtClean="0"/>
              <a:t> 7 и 8, 7 и 8 мы плясать его попросим 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3024336" cy="3660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076058" y="3014741"/>
            <a:ext cx="3024335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482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un9-14.userapi.com/impf/RdZzA2JwaP2s0wozCxRWRNU7ypiDD07jipg-7g/9DCNIAo8Qgw.jpg?size=807x605&amp;quality=96&amp;sign=eac03c534bd734dc4b3adcc22c240b9f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780928"/>
            <a:ext cx="4896544" cy="3670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23528" y="332656"/>
            <a:ext cx="3960440" cy="36004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1600" b="1" dirty="0">
                <a:latin typeface="+mj-lt"/>
              </a:rPr>
              <a:t>Пальчиковая гимнастика «Цветок»</a:t>
            </a:r>
            <a:br>
              <a:rPr lang="ru-RU" sz="1600" b="1" dirty="0">
                <a:latin typeface="+mj-lt"/>
              </a:rPr>
            </a:br>
            <a:r>
              <a:rPr lang="ru-RU" sz="1600" dirty="0">
                <a:latin typeface="+mj-lt"/>
              </a:rPr>
              <a:t>Наши алые цветки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Распускают лепестки.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Ветерок чуть дышит,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Лепестки колышет.</a:t>
            </a:r>
            <a:br>
              <a:rPr lang="ru-RU" sz="1600" dirty="0">
                <a:latin typeface="+mj-lt"/>
              </a:rPr>
            </a:br>
            <a:r>
              <a:rPr lang="ru-RU" sz="1600" dirty="0" smtClean="0">
                <a:latin typeface="+mj-lt"/>
              </a:rPr>
              <a:t>Наши </a:t>
            </a:r>
            <a:r>
              <a:rPr lang="ru-RU" sz="1600" dirty="0">
                <a:latin typeface="+mj-lt"/>
              </a:rPr>
              <a:t>алые </a:t>
            </a:r>
            <a:r>
              <a:rPr lang="ru-RU" sz="1600" dirty="0" smtClean="0">
                <a:latin typeface="+mj-lt"/>
              </a:rPr>
              <a:t>цветки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 </a:t>
            </a:r>
            <a:r>
              <a:rPr lang="ru-RU" sz="1600" dirty="0">
                <a:latin typeface="+mj-lt"/>
              </a:rPr>
              <a:t>Закрывают лепестки.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 Тихо засыпают,</a:t>
            </a:r>
            <a:br>
              <a:rPr lang="ru-RU" sz="1600" dirty="0">
                <a:latin typeface="+mj-lt"/>
              </a:rPr>
            </a:br>
            <a:r>
              <a:rPr lang="ru-RU" sz="1600" dirty="0">
                <a:latin typeface="+mj-lt"/>
              </a:rPr>
              <a:t>Головой качают</a:t>
            </a:r>
          </a:p>
        </p:txBody>
      </p:sp>
      <p:sp>
        <p:nvSpPr>
          <p:cNvPr id="7" name="Текст 6"/>
          <p:cNvSpPr>
            <a:spLocks noGrp="1"/>
          </p:cNvSpPr>
          <p:nvPr>
            <p:ph idx="1"/>
          </p:nvPr>
        </p:nvSpPr>
        <p:spPr>
          <a:xfrm>
            <a:off x="3923928" y="2780928"/>
            <a:ext cx="4896544" cy="3670891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14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83493" y="2092973"/>
            <a:ext cx="3695684" cy="4927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993730" y="-89073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7202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42048" y="188641"/>
            <a:ext cx="5568620" cy="4176463"/>
          </a:xfrm>
        </p:spPr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438126" y="-507437"/>
            <a:ext cx="4176464" cy="5568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74936" y="4509120"/>
            <a:ext cx="5711824" cy="2088232"/>
          </a:xfrm>
        </p:spPr>
        <p:txBody>
          <a:bodyPr>
            <a:normAutofit/>
          </a:bodyPr>
          <a:lstStyle/>
          <a:p>
            <a:r>
              <a:rPr lang="ru-RU" dirty="0" smtClean="0"/>
              <a:t>У нашей собачки есть десять щенят.</a:t>
            </a:r>
          </a:p>
          <a:p>
            <a:r>
              <a:rPr lang="ru-RU" dirty="0" smtClean="0"/>
              <a:t>Сейчас все щенята по парам стоят:</a:t>
            </a:r>
          </a:p>
          <a:p>
            <a:r>
              <a:rPr lang="ru-RU" dirty="0" smtClean="0"/>
              <a:t> два толстых, два ловких,</a:t>
            </a:r>
          </a:p>
          <a:p>
            <a:r>
              <a:rPr lang="ru-RU" dirty="0" smtClean="0"/>
              <a:t>Два длинных, два хитрых, </a:t>
            </a:r>
          </a:p>
          <a:p>
            <a:r>
              <a:rPr lang="ru-RU" dirty="0" smtClean="0"/>
              <a:t>два маленьких самых </a:t>
            </a:r>
          </a:p>
          <a:p>
            <a:r>
              <a:rPr lang="ru-RU" dirty="0" smtClean="0"/>
              <a:t>И самых красивых.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120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5711824" cy="895350"/>
          </a:xfrm>
        </p:spPr>
        <p:txBody>
          <a:bodyPr/>
          <a:lstStyle/>
          <a:p>
            <a:r>
              <a:rPr lang="ru-RU" dirty="0" smtClean="0"/>
              <a:t>Лепка и </a:t>
            </a:r>
            <a:r>
              <a:rPr lang="ru-RU" dirty="0" err="1" smtClean="0"/>
              <a:t>пластилинография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76056" y="1844824"/>
            <a:ext cx="3888432" cy="3240360"/>
          </a:xfrm>
        </p:spPr>
        <p:txBody>
          <a:bodyPr>
            <a:normAutofit/>
          </a:bodyPr>
          <a:lstStyle/>
          <a:p>
            <a:r>
              <a:rPr lang="ru-RU" b="1" dirty="0" smtClean="0"/>
              <a:t>Пальчиковая игра «Котенок»</a:t>
            </a:r>
          </a:p>
          <a:p>
            <a:r>
              <a:rPr lang="ru-RU" dirty="0" smtClean="0"/>
              <a:t>Шел один я по дорожке,  </a:t>
            </a:r>
          </a:p>
          <a:p>
            <a:r>
              <a:rPr lang="ru-RU" dirty="0"/>
              <a:t>Ш</a:t>
            </a:r>
            <a:r>
              <a:rPr lang="ru-RU" dirty="0" smtClean="0"/>
              <a:t>ли со мной мои две ножки,</a:t>
            </a:r>
          </a:p>
          <a:p>
            <a:r>
              <a:rPr lang="ru-RU" dirty="0" smtClean="0"/>
              <a:t>Вдруг на встречу три мышонка:</a:t>
            </a:r>
          </a:p>
          <a:p>
            <a:r>
              <a:rPr lang="ru-RU" dirty="0" smtClean="0"/>
              <a:t>«Ой, мы видели котенка!</a:t>
            </a:r>
          </a:p>
          <a:p>
            <a:r>
              <a:rPr lang="ru-RU" dirty="0" smtClean="0"/>
              <a:t>У него четыре лапки,</a:t>
            </a:r>
          </a:p>
          <a:p>
            <a:r>
              <a:rPr lang="ru-RU" dirty="0" smtClean="0"/>
              <a:t>На лапках – острые царапки,</a:t>
            </a:r>
          </a:p>
          <a:p>
            <a:r>
              <a:rPr lang="ru-RU" dirty="0" smtClean="0"/>
              <a:t>1, 2, 3, 4, 5 </a:t>
            </a:r>
          </a:p>
          <a:p>
            <a:r>
              <a:rPr lang="ru-RU" dirty="0" smtClean="0"/>
              <a:t>Нужно быстро убегать!»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" r="6722"/>
          <a:stretch>
            <a:fillRect/>
          </a:stretch>
        </p:blipFill>
        <p:spPr bwMode="auto">
          <a:xfrm>
            <a:off x="1187624" y="1268760"/>
            <a:ext cx="3601020" cy="48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329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548680"/>
            <a:ext cx="4186808" cy="5299992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ru-RU" sz="2000" smtClean="0">
                <a:latin typeface="+mj-lt"/>
              </a:rPr>
              <a:t>Сколько знаю я дождей?</a:t>
            </a:r>
            <a:br>
              <a:rPr lang="ru-RU" sz="2000" smtClean="0">
                <a:latin typeface="+mj-lt"/>
              </a:rPr>
            </a:br>
            <a:r>
              <a:rPr lang="ru-RU" sz="2000" smtClean="0">
                <a:latin typeface="+mj-lt"/>
              </a:rPr>
              <a:t>Сосчитайте поскорей:</a:t>
            </a:r>
            <a:br>
              <a:rPr lang="ru-RU" sz="2000" smtClean="0">
                <a:latin typeface="+mj-lt"/>
              </a:rPr>
            </a:br>
            <a:r>
              <a:rPr lang="ru-RU" sz="2000" smtClean="0">
                <a:latin typeface="+mj-lt"/>
              </a:rPr>
              <a:t>Дождик с ветром,</a:t>
            </a:r>
            <a:br>
              <a:rPr lang="ru-RU" sz="2000" smtClean="0">
                <a:latin typeface="+mj-lt"/>
              </a:rPr>
            </a:br>
            <a:r>
              <a:rPr lang="ru-RU" sz="2000" smtClean="0">
                <a:latin typeface="+mj-lt"/>
              </a:rPr>
              <a:t>Дождь грибной,</a:t>
            </a:r>
            <a:br>
              <a:rPr lang="ru-RU" sz="2000" smtClean="0">
                <a:latin typeface="+mj-lt"/>
              </a:rPr>
            </a:br>
            <a:r>
              <a:rPr lang="ru-RU" sz="2000" smtClean="0">
                <a:latin typeface="+mj-lt"/>
              </a:rPr>
              <a:t> Дождик с радугой-дугой,</a:t>
            </a:r>
            <a:br>
              <a:rPr lang="ru-RU" sz="2000" smtClean="0">
                <a:latin typeface="+mj-lt"/>
              </a:rPr>
            </a:br>
            <a:r>
              <a:rPr lang="ru-RU" sz="2000" smtClean="0">
                <a:latin typeface="+mj-lt"/>
              </a:rPr>
              <a:t>Дождик с солнцем,</a:t>
            </a:r>
            <a:br>
              <a:rPr lang="ru-RU" sz="2000" smtClean="0">
                <a:latin typeface="+mj-lt"/>
              </a:rPr>
            </a:br>
            <a:r>
              <a:rPr lang="ru-RU" sz="2000" smtClean="0">
                <a:latin typeface="+mj-lt"/>
              </a:rPr>
              <a:t>Дождик с градом,</a:t>
            </a:r>
            <a:br>
              <a:rPr lang="ru-RU" sz="2000" smtClean="0">
                <a:latin typeface="+mj-lt"/>
              </a:rPr>
            </a:br>
            <a:r>
              <a:rPr lang="ru-RU" sz="2000" smtClean="0">
                <a:latin typeface="+mj-lt"/>
              </a:rPr>
              <a:t>Дождик с рыжим листопадом.</a:t>
            </a:r>
            <a:endParaRPr lang="ru-RU" sz="2000" dirty="0">
              <a:latin typeface="+mj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5" t="36886" r="7943" b="16890"/>
          <a:stretch/>
        </p:blipFill>
        <p:spPr bwMode="auto">
          <a:xfrm>
            <a:off x="539552" y="1772816"/>
            <a:ext cx="4046738" cy="286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823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3" r="17019"/>
          <a:stretch/>
        </p:blipFill>
        <p:spPr bwMode="auto">
          <a:xfrm>
            <a:off x="955964" y="260648"/>
            <a:ext cx="3768436" cy="3912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3469314" cy="46257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56695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Аппликация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3394" y="5810250"/>
            <a:ext cx="2248005" cy="5334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99998" y="648275"/>
            <a:ext cx="3722911" cy="496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05" r="7817"/>
          <a:stretch/>
        </p:blipFill>
        <p:spPr bwMode="auto">
          <a:xfrm rot="16200000">
            <a:off x="5059782" y="2498418"/>
            <a:ext cx="3301864" cy="4565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80737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188</TotalTime>
  <Words>183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Исполнительная</vt:lpstr>
      <vt:lpstr>Развитие творческих способностей у детей с ОВЗ </vt:lpstr>
      <vt:lpstr>Презентация PowerPoint</vt:lpstr>
      <vt:lpstr>Пальчиковая гимнастика «Цветок» Наши алые цветки Распускают лепестки. Ветерок чуть дышит, Лепестки колышет. Наши алые цветки  Закрывают лепестки.  Тихо засыпают, Головой качают</vt:lpstr>
      <vt:lpstr>Презентация PowerPoint</vt:lpstr>
      <vt:lpstr>Презентация PowerPoint</vt:lpstr>
      <vt:lpstr>Лепка и пластилинография</vt:lpstr>
      <vt:lpstr>Сколько знаю я дождей? Сосчитайте поскорей: Дождик с ветром, Дождь грибной,  Дождик с радугой-дугой, Дождик с солнцем, Дождик с градом, Дождик с рыжим листопадом.</vt:lpstr>
      <vt:lpstr>Презентация PowerPoint</vt:lpstr>
      <vt:lpstr>Аппликация</vt:lpstr>
      <vt:lpstr>Работы и природного материала</vt:lpstr>
      <vt:lpstr>Презентация PowerPoint</vt:lpstr>
      <vt:lpstr>Поделки из бросового материала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творческих способностей у детей с ОВЗ</dc:title>
  <dc:creator>Admin</dc:creator>
  <cp:lastModifiedBy>Admin</cp:lastModifiedBy>
  <cp:revision>18</cp:revision>
  <dcterms:created xsi:type="dcterms:W3CDTF">2021-01-25T18:39:30Z</dcterms:created>
  <dcterms:modified xsi:type="dcterms:W3CDTF">2021-01-26T18:48:48Z</dcterms:modified>
</cp:coreProperties>
</file>