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8" r:id="rId3"/>
    <p:sldId id="279" r:id="rId4"/>
    <p:sldId id="280" r:id="rId5"/>
    <p:sldId id="281" r:id="rId6"/>
    <p:sldId id="282" r:id="rId7"/>
    <p:sldId id="261" r:id="rId8"/>
    <p:sldId id="263" r:id="rId9"/>
    <p:sldId id="264" r:id="rId10"/>
    <p:sldId id="266" r:id="rId11"/>
    <p:sldId id="277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4770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3340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A62F8-F0A0-4FE5-AB18-B34A984B7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3375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8FFA8-4FD9-40AF-9E4D-CB7975D199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607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002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74638"/>
            <a:ext cx="58483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6A82E-8A56-4E2A-8665-A29D0D6562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6599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15825-C4B9-4AC7-87CF-1B6A33F71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15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22608-F8F0-4DDD-B40C-8ECA1DE6C5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15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9243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39243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501D7-3092-46EE-B155-E90969D22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023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82FB8-3B5A-412F-B899-126198ADE7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595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E03D6-E8EA-4A5D-9189-86EEACB5B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462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88452-FD47-427E-986F-C310896CE5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948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BDABA-0F6E-4F62-8B04-B2CF677FC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246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8161B-C849-4AE8-B304-7FA032C9AE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251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274638"/>
            <a:ext cx="7086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80010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4190130-D169-4391-B3FA-C9BE2B5F7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7543800" cy="4038600"/>
          </a:xfrm>
        </p:spPr>
        <p:txBody>
          <a:bodyPr/>
          <a:lstStyle/>
          <a:p>
            <a:pPr eaLnBrk="1" hangingPunct="1"/>
            <a: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«Война: </a:t>
            </a:r>
            <a:r>
              <a:rPr lang="ru-RU" alt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взгляд через детство</a:t>
            </a:r>
            <a: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Литературно-музыкальная 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посвящается детям - героям </a:t>
            </a: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Кубани</a:t>
            </a:r>
            <a: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828800" y="4343400"/>
            <a:ext cx="5105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FontTx/>
              <a:buNone/>
            </a:pPr>
            <a:endParaRPr lang="ru-RU" altLang="ru-RU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5102225" y="457200"/>
            <a:ext cx="2555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</a:rPr>
              <a:t> </a:t>
            </a:r>
            <a:r>
              <a:rPr lang="en-US" altLang="ru-RU" sz="2000" b="1">
                <a:solidFill>
                  <a:schemeClr val="tx2"/>
                </a:solidFill>
              </a:rPr>
              <a:t/>
            </a:r>
            <a:br>
              <a:rPr lang="en-US" altLang="ru-RU" sz="2000" b="1">
                <a:solidFill>
                  <a:schemeClr val="tx2"/>
                </a:solidFill>
              </a:rPr>
            </a:br>
            <a:endParaRPr lang="ru-RU" altLang="ru-RU" sz="2000" b="1">
              <a:solidFill>
                <a:schemeClr val="tx2"/>
              </a:solidFill>
            </a:endParaRPr>
          </a:p>
        </p:txBody>
      </p:sp>
      <p:pic>
        <p:nvPicPr>
          <p:cNvPr id="3077" name="Picture 6" descr="7057813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FFC"/>
              </a:clrFrom>
              <a:clrTo>
                <a:srgbClr val="FB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457200"/>
            <a:ext cx="762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685800"/>
            <a:ext cx="6931025" cy="507365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000" y="533400"/>
            <a:ext cx="7596188" cy="3360738"/>
          </a:xfrm>
        </p:spPr>
      </p:pic>
      <p:sp>
        <p:nvSpPr>
          <p:cNvPr id="24579" name="Прямоугольник 1"/>
          <p:cNvSpPr>
            <a:spLocks noChangeArrowheads="1"/>
          </p:cNvSpPr>
          <p:nvPr/>
        </p:nvSpPr>
        <p:spPr bwMode="auto">
          <a:xfrm rot="10800000" flipV="1">
            <a:off x="2209800" y="3943350"/>
            <a:ext cx="46482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spcBef>
                <a:spcPct val="20000"/>
              </a:spcBef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3600" b="1" i="1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Ветеран жив, </a:t>
            </a:r>
            <a:endParaRPr lang="ru-RU" altLang="ru-RU" sz="3600" i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3600" b="1" i="1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пока жива память о нём!</a:t>
            </a:r>
            <a:endParaRPr lang="ru-RU" altLang="ru-RU" sz="3600" i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1143000"/>
          </a:xfrm>
        </p:spPr>
        <p:txBody>
          <a:bodyPr/>
          <a:lstStyle/>
          <a:p>
            <a:endParaRPr lang="ru-RU" alt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685800"/>
            <a:ext cx="708660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КНИГА ПАМЯТИ</a:t>
            </a:r>
            <a:endParaRPr lang="ru-RU" sz="5400" b="1" dirty="0">
              <a:solidFill>
                <a:srgbClr val="FF0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739536"/>
            <a:ext cx="4419600" cy="42802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752600"/>
            <a:ext cx="2825827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75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29200"/>
            <a:ext cx="7772400" cy="1143000"/>
          </a:xfrm>
        </p:spPr>
        <p:txBody>
          <a:bodyPr/>
          <a:lstStyle/>
          <a:p>
            <a:r>
              <a:rPr lang="ru-RU" altLang="ru-RU" sz="2000" kern="0" dirty="0">
                <a:solidFill>
                  <a:srgbClr val="000000"/>
                </a:solidFill>
              </a:rPr>
              <a:t>Новодеревянковское Александровское училище, с 1939 года – средняя школа. После строительства нового здания в 1967 году филиал, в котором обучаются ученики начальных классов.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609600"/>
            <a:ext cx="675388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50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7696200" cy="1143000"/>
          </a:xfrm>
        </p:spPr>
        <p:txBody>
          <a:bodyPr/>
          <a:lstStyle/>
          <a:p>
            <a:r>
              <a:rPr lang="ru-RU" altLang="ru-RU" sz="3600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Первые выпускники средней школы №9, июнь 1941 года</a:t>
            </a:r>
            <a:endParaRPr lang="ru-RU" sz="3600" b="1" dirty="0">
              <a:solidFill>
                <a:srgbClr val="FF0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057400"/>
            <a:ext cx="7467600" cy="416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0" y="2362200"/>
            <a:ext cx="43434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Снимок </a:t>
            </a:r>
            <a:r>
              <a:rPr lang="ru-RU" sz="3600" b="1" dirty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из фронтовой газеты, </a:t>
            </a:r>
            <a:r>
              <a:rPr lang="ru-RU" sz="3600" b="1" dirty="0" smtClean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рассказывающий </a:t>
            </a:r>
            <a:r>
              <a:rPr lang="ru-RU" sz="3600" b="1" dirty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об одном из подвигов капитана </a:t>
            </a:r>
            <a:r>
              <a:rPr lang="ru-RU" sz="3600" b="1" dirty="0" smtClean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dirty="0" err="1" smtClean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Грицай</a:t>
            </a:r>
            <a:r>
              <a:rPr lang="ru-RU" sz="3600" b="1" dirty="0">
                <a:solidFill>
                  <a:srgbClr val="0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ru-RU" sz="36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Picture 2" descr="D:\Users\Artem\Desktop\Грица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685800"/>
            <a:ext cx="3810000" cy="5257800"/>
          </a:xfrm>
          <a:noFill/>
        </p:spPr>
      </p:pic>
    </p:spTree>
    <p:extLst>
      <p:ext uri="{BB962C8B-B14F-4D97-AF65-F5344CB8AC3E}">
        <p14:creationId xmlns:p14="http://schemas.microsoft.com/office/powerpoint/2010/main" val="2297285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391400" cy="1143000"/>
          </a:xfrm>
        </p:spPr>
        <p:txBody>
          <a:bodyPr/>
          <a:lstStyle/>
          <a:p>
            <a:pPr indent="449263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alt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Слесаренко Валентина Александровна справа</a:t>
            </a:r>
            <a:r>
              <a:rPr lang="ru-RU" altLang="ru-RU" sz="32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2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3200" b="1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1" name="Рисунок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1504950"/>
            <a:ext cx="39624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2900" y="1504950"/>
            <a:ext cx="38528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533401"/>
            <a:ext cx="8382000" cy="1905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Всегда принимала участие во всех мероприятиях, посвящённых Победе в Великой Отечественной войне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А каждая встреча с ветеранами войны для неё была памятна.</a:t>
            </a:r>
            <a:endParaRPr lang="ru-RU" sz="2800" dirty="0" smtClean="0"/>
          </a:p>
        </p:txBody>
      </p:sp>
      <p:pic>
        <p:nvPicPr>
          <p:cNvPr id="10243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286000"/>
            <a:ext cx="6400800" cy="388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8001000" cy="1143000"/>
          </a:xfrm>
        </p:spPr>
        <p:txBody>
          <a:bodyPr/>
          <a:lstStyle/>
          <a:p>
            <a:pPr algn="l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незабываемые встречи</a:t>
            </a:r>
            <a:r>
              <a:rPr lang="ru-RU" alt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Валентиной Александровной, воспоминания ветерана</a:t>
            </a:r>
            <a:endParaRPr lang="ru-RU" altLang="ru-RU" sz="28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F:\Письмо Победителю\IMG_296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295400"/>
            <a:ext cx="6035675" cy="4525963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97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Batang</vt:lpstr>
      <vt:lpstr>Arial</vt:lpstr>
      <vt:lpstr>Calibri</vt:lpstr>
      <vt:lpstr>Comic Sans MS</vt:lpstr>
      <vt:lpstr>Times New Roman</vt:lpstr>
      <vt:lpstr>Оформление по умолчанию</vt:lpstr>
      <vt:lpstr>«Война:  взгляд через детство»  Литературно-музыкальная композиция посвящается детям - героям Кубани </vt:lpstr>
      <vt:lpstr>Презентация PowerPoint</vt:lpstr>
      <vt:lpstr>КНИГА ПАМЯТИ</vt:lpstr>
      <vt:lpstr>Новодеревянковское Александровское училище, с 1939 года – средняя школа. После строительства нового здания в 1967 году филиал, в котором обучаются ученики начальных классов.</vt:lpstr>
      <vt:lpstr>Первые выпускники средней школы №9, июнь 1941 года</vt:lpstr>
      <vt:lpstr>Снимок из фронтовой газеты, рассказывающий об одном из подвигов капитана  Грицай.</vt:lpstr>
      <vt:lpstr> Слесаренко Валентина Александровна справа </vt:lpstr>
      <vt:lpstr>Презентация PowerPoint</vt:lpstr>
      <vt:lpstr>Наши незабываемые встречи с Валентиной Александровной, воспоминания ветерана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NikolayHAOS</dc:creator>
  <cp:lastModifiedBy>Пользователь Windows</cp:lastModifiedBy>
  <cp:revision>17</cp:revision>
  <cp:lastPrinted>1601-01-01T00:00:00Z</cp:lastPrinted>
  <dcterms:created xsi:type="dcterms:W3CDTF">1601-01-01T00:00:00Z</dcterms:created>
  <dcterms:modified xsi:type="dcterms:W3CDTF">2021-06-14T23:20:36Z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