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C47CEF-1B8B-426E-9224-022B01D3A1B7}" type="doc">
      <dgm:prSet loTypeId="urn:microsoft.com/office/officeart/2005/8/layout/vList6" loCatId="list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973DD7A2-33E3-4DF5-8E3B-C7BC90FB40BA}">
      <dgm:prSet phldrT="[Текст]"/>
      <dgm:spPr/>
      <dgm:t>
        <a:bodyPr/>
        <a:lstStyle/>
        <a:p>
          <a:r>
            <a:rPr lang="ru-RU" dirty="0"/>
            <a:t>Административная реформа </a:t>
          </a:r>
        </a:p>
      </dgm:t>
    </dgm:pt>
    <dgm:pt modelId="{8B91A124-4F05-4B2B-AEF0-1BD943FEEDE9}" type="parTrans" cxnId="{43AC27D0-4518-426D-89E0-5F3917E6A6A0}">
      <dgm:prSet/>
      <dgm:spPr/>
      <dgm:t>
        <a:bodyPr/>
        <a:lstStyle/>
        <a:p>
          <a:endParaRPr lang="ru-RU"/>
        </a:p>
      </dgm:t>
    </dgm:pt>
    <dgm:pt modelId="{64A1E41C-6A69-490B-8AE8-1935D6B0BF87}" type="sibTrans" cxnId="{43AC27D0-4518-426D-89E0-5F3917E6A6A0}">
      <dgm:prSet/>
      <dgm:spPr/>
      <dgm:t>
        <a:bodyPr/>
        <a:lstStyle/>
        <a:p>
          <a:endParaRPr lang="ru-RU"/>
        </a:p>
      </dgm:t>
    </dgm:pt>
    <dgm:pt modelId="{0674FF7E-570A-47D7-9149-C17459E2A6B7}">
      <dgm:prSet phldrT="[Текст]"/>
      <dgm:spPr/>
      <dgm:t>
        <a:bodyPr/>
        <a:lstStyle/>
        <a:p>
          <a:endParaRPr lang="ru-RU" dirty="0"/>
        </a:p>
        <a:p>
          <a:endParaRPr lang="ru-RU" dirty="0"/>
        </a:p>
      </dgm:t>
    </dgm:pt>
    <dgm:pt modelId="{63102F4D-E7C1-4DA8-8F86-C8D5FAA40A59}" type="parTrans" cxnId="{6ED2B7A0-591E-4D56-8065-ACFB2270D223}">
      <dgm:prSet/>
      <dgm:spPr/>
      <dgm:t>
        <a:bodyPr/>
        <a:lstStyle/>
        <a:p>
          <a:endParaRPr lang="ru-RU"/>
        </a:p>
      </dgm:t>
    </dgm:pt>
    <dgm:pt modelId="{723B809A-7854-462C-95D9-FCEBD8DB05B7}" type="sibTrans" cxnId="{6ED2B7A0-591E-4D56-8065-ACFB2270D223}">
      <dgm:prSet/>
      <dgm:spPr/>
      <dgm:t>
        <a:bodyPr/>
        <a:lstStyle/>
        <a:p>
          <a:endParaRPr lang="ru-RU"/>
        </a:p>
      </dgm:t>
    </dgm:pt>
    <dgm:pt modelId="{97DFEBF2-AA31-4C6A-B532-5FDF40139881}">
      <dgm:prSet phldrT="[Текст]"/>
      <dgm:spPr/>
      <dgm:t>
        <a:bodyPr/>
        <a:lstStyle/>
        <a:p>
          <a:r>
            <a:rPr lang="ru-RU" dirty="0"/>
            <a:t>Военная реформа</a:t>
          </a:r>
        </a:p>
        <a:p>
          <a:endParaRPr lang="ru-RU" dirty="0"/>
        </a:p>
      </dgm:t>
    </dgm:pt>
    <dgm:pt modelId="{8EC9B5A3-0BF6-4843-B0E6-7AF71A997594}" type="parTrans" cxnId="{612B3DA1-3B22-498B-A2F9-EC97E9817950}">
      <dgm:prSet/>
      <dgm:spPr/>
      <dgm:t>
        <a:bodyPr/>
        <a:lstStyle/>
        <a:p>
          <a:endParaRPr lang="ru-RU"/>
        </a:p>
      </dgm:t>
    </dgm:pt>
    <dgm:pt modelId="{55A26518-4550-4483-94F2-5E43F170487F}" type="sibTrans" cxnId="{612B3DA1-3B22-498B-A2F9-EC97E9817950}">
      <dgm:prSet/>
      <dgm:spPr/>
      <dgm:t>
        <a:bodyPr/>
        <a:lstStyle/>
        <a:p>
          <a:endParaRPr lang="ru-RU"/>
        </a:p>
      </dgm:t>
    </dgm:pt>
    <dgm:pt modelId="{FFE87C46-8987-4EB0-B263-DEC4AD51F959}">
      <dgm:prSet phldrT="[Текст]"/>
      <dgm:spPr/>
      <dgm:t>
        <a:bodyPr/>
        <a:lstStyle/>
        <a:p>
          <a:endParaRPr lang="ru-RU" dirty="0"/>
        </a:p>
      </dgm:t>
    </dgm:pt>
    <dgm:pt modelId="{D36450F1-6C73-4C0C-AEB2-F8BFC1D117F7}" type="parTrans" cxnId="{DD381AC5-FEB2-4762-A90B-F8577D6412D7}">
      <dgm:prSet/>
      <dgm:spPr/>
      <dgm:t>
        <a:bodyPr/>
        <a:lstStyle/>
        <a:p>
          <a:endParaRPr lang="ru-RU"/>
        </a:p>
      </dgm:t>
    </dgm:pt>
    <dgm:pt modelId="{6C95165A-CBEE-4E7F-A136-FEC69577B160}" type="sibTrans" cxnId="{DD381AC5-FEB2-4762-A90B-F8577D6412D7}">
      <dgm:prSet/>
      <dgm:spPr/>
      <dgm:t>
        <a:bodyPr/>
        <a:lstStyle/>
        <a:p>
          <a:endParaRPr lang="ru-RU"/>
        </a:p>
      </dgm:t>
    </dgm:pt>
    <dgm:pt modelId="{917D24F0-8A42-4E20-9B71-2B7EAD21E390}">
      <dgm:prSet phldrT="[Текст]"/>
      <dgm:spPr/>
      <dgm:t>
        <a:bodyPr/>
        <a:lstStyle/>
        <a:p>
          <a:endParaRPr lang="ru-RU" dirty="0"/>
        </a:p>
      </dgm:t>
    </dgm:pt>
    <dgm:pt modelId="{9833E5F2-CE3B-4553-9A6D-E806DAB08BAD}" type="parTrans" cxnId="{FB3DA53C-1531-4408-89FA-5167E76171E8}">
      <dgm:prSet/>
      <dgm:spPr/>
      <dgm:t>
        <a:bodyPr/>
        <a:lstStyle/>
        <a:p>
          <a:endParaRPr lang="ru-RU"/>
        </a:p>
      </dgm:t>
    </dgm:pt>
    <dgm:pt modelId="{FF3D0F27-10CD-4135-B84B-A8D6558A6EEF}" type="sibTrans" cxnId="{FB3DA53C-1531-4408-89FA-5167E76171E8}">
      <dgm:prSet/>
      <dgm:spPr/>
      <dgm:t>
        <a:bodyPr/>
        <a:lstStyle/>
        <a:p>
          <a:endParaRPr lang="ru-RU"/>
        </a:p>
      </dgm:t>
    </dgm:pt>
    <dgm:pt modelId="{25F9F5E2-7E33-43A7-9D32-B9876A248627}">
      <dgm:prSet/>
      <dgm:spPr/>
      <dgm:t>
        <a:bodyPr/>
        <a:lstStyle/>
        <a:p>
          <a:r>
            <a:rPr lang="ru-RU" dirty="0"/>
            <a:t>Социально-экономические изменения</a:t>
          </a:r>
        </a:p>
      </dgm:t>
    </dgm:pt>
    <dgm:pt modelId="{4DB0D4F1-5462-4FD2-B827-0C3A8F065640}" type="parTrans" cxnId="{8F004DE7-90A6-45AB-975B-6DBA1ACF9853}">
      <dgm:prSet/>
      <dgm:spPr/>
      <dgm:t>
        <a:bodyPr/>
        <a:lstStyle/>
        <a:p>
          <a:endParaRPr lang="ru-RU"/>
        </a:p>
      </dgm:t>
    </dgm:pt>
    <dgm:pt modelId="{D7B56971-EC62-4B78-AB64-122D5865D95A}" type="sibTrans" cxnId="{8F004DE7-90A6-45AB-975B-6DBA1ACF9853}">
      <dgm:prSet/>
      <dgm:spPr/>
      <dgm:t>
        <a:bodyPr/>
        <a:lstStyle/>
        <a:p>
          <a:endParaRPr lang="ru-RU"/>
        </a:p>
      </dgm:t>
    </dgm:pt>
    <dgm:pt modelId="{CEEF0917-8119-453B-B3A4-4E972FDF96B4}" type="pres">
      <dgm:prSet presAssocID="{B1C47CEF-1B8B-426E-9224-022B01D3A1B7}" presName="Name0" presStyleCnt="0">
        <dgm:presLayoutVars>
          <dgm:dir/>
          <dgm:animLvl val="lvl"/>
          <dgm:resizeHandles/>
        </dgm:presLayoutVars>
      </dgm:prSet>
      <dgm:spPr/>
    </dgm:pt>
    <dgm:pt modelId="{D9713592-F7C0-4634-8B0B-52C7DD9CF119}" type="pres">
      <dgm:prSet presAssocID="{973DD7A2-33E3-4DF5-8E3B-C7BC90FB40BA}" presName="linNode" presStyleCnt="0"/>
      <dgm:spPr/>
    </dgm:pt>
    <dgm:pt modelId="{1DBEC0EB-EE31-4A87-8750-4C757327ECAC}" type="pres">
      <dgm:prSet presAssocID="{973DD7A2-33E3-4DF5-8E3B-C7BC90FB40BA}" presName="parentShp" presStyleLbl="node1" presStyleIdx="0" presStyleCnt="3">
        <dgm:presLayoutVars>
          <dgm:bulletEnabled val="1"/>
        </dgm:presLayoutVars>
      </dgm:prSet>
      <dgm:spPr/>
    </dgm:pt>
    <dgm:pt modelId="{90AC2447-39C9-4087-B22D-2FBE3F08298F}" type="pres">
      <dgm:prSet presAssocID="{973DD7A2-33E3-4DF5-8E3B-C7BC90FB40BA}" presName="childShp" presStyleLbl="bgAccFollowNode1" presStyleIdx="0" presStyleCnt="3" custLinFactNeighborX="-450" custLinFactNeighborY="5273">
        <dgm:presLayoutVars>
          <dgm:bulletEnabled val="1"/>
        </dgm:presLayoutVars>
      </dgm:prSet>
      <dgm:spPr/>
    </dgm:pt>
    <dgm:pt modelId="{1BD17749-5B26-4761-839D-A0E882B64444}" type="pres">
      <dgm:prSet presAssocID="{64A1E41C-6A69-490B-8AE8-1935D6B0BF87}" presName="spacing" presStyleCnt="0"/>
      <dgm:spPr/>
    </dgm:pt>
    <dgm:pt modelId="{14D5F9EE-2CED-413F-945C-0EFBBBCAA976}" type="pres">
      <dgm:prSet presAssocID="{97DFEBF2-AA31-4C6A-B532-5FDF40139881}" presName="linNode" presStyleCnt="0"/>
      <dgm:spPr/>
    </dgm:pt>
    <dgm:pt modelId="{C4909C64-1A57-4A03-9103-F0563C038DBE}" type="pres">
      <dgm:prSet presAssocID="{97DFEBF2-AA31-4C6A-B532-5FDF40139881}" presName="parentShp" presStyleLbl="node1" presStyleIdx="1" presStyleCnt="3">
        <dgm:presLayoutVars>
          <dgm:bulletEnabled val="1"/>
        </dgm:presLayoutVars>
      </dgm:prSet>
      <dgm:spPr/>
    </dgm:pt>
    <dgm:pt modelId="{B81A1534-813A-4AB3-BCA1-C4DF6209FABF}" type="pres">
      <dgm:prSet presAssocID="{97DFEBF2-AA31-4C6A-B532-5FDF40139881}" presName="childShp" presStyleLbl="bgAccFollowNode1" presStyleIdx="1" presStyleCnt="3">
        <dgm:presLayoutVars>
          <dgm:bulletEnabled val="1"/>
        </dgm:presLayoutVars>
      </dgm:prSet>
      <dgm:spPr/>
    </dgm:pt>
    <dgm:pt modelId="{C9D7952F-C294-4222-B17F-1C7DD39A7AB4}" type="pres">
      <dgm:prSet presAssocID="{55A26518-4550-4483-94F2-5E43F170487F}" presName="spacing" presStyleCnt="0"/>
      <dgm:spPr/>
    </dgm:pt>
    <dgm:pt modelId="{5DBD75F7-48EE-4DA8-9F42-705093DDBDC5}" type="pres">
      <dgm:prSet presAssocID="{25F9F5E2-7E33-43A7-9D32-B9876A248627}" presName="linNode" presStyleCnt="0"/>
      <dgm:spPr/>
    </dgm:pt>
    <dgm:pt modelId="{A4213E43-7840-4D3C-A6D4-858A29EE74F3}" type="pres">
      <dgm:prSet presAssocID="{25F9F5E2-7E33-43A7-9D32-B9876A248627}" presName="parentShp" presStyleLbl="node1" presStyleIdx="2" presStyleCnt="3">
        <dgm:presLayoutVars>
          <dgm:bulletEnabled val="1"/>
        </dgm:presLayoutVars>
      </dgm:prSet>
      <dgm:spPr/>
    </dgm:pt>
    <dgm:pt modelId="{68FE9FA9-567C-4B46-94AE-D5E24409385F}" type="pres">
      <dgm:prSet presAssocID="{25F9F5E2-7E33-43A7-9D32-B9876A248627}" presName="childShp" presStyleLbl="bgAccFollowNode1" presStyleIdx="2" presStyleCnt="3">
        <dgm:presLayoutVars>
          <dgm:bulletEnabled val="1"/>
        </dgm:presLayoutVars>
      </dgm:prSet>
      <dgm:spPr/>
    </dgm:pt>
  </dgm:ptLst>
  <dgm:cxnLst>
    <dgm:cxn modelId="{6781B905-2D3D-49FA-A7C1-72320600ABF8}" type="presOf" srcId="{B1C47CEF-1B8B-426E-9224-022B01D3A1B7}" destId="{CEEF0917-8119-453B-B3A4-4E972FDF96B4}" srcOrd="0" destOrd="0" presId="urn:microsoft.com/office/officeart/2005/8/layout/vList6"/>
    <dgm:cxn modelId="{9102EF0B-A04A-4CF0-A1CF-E4BCF1A264D2}" type="presOf" srcId="{917D24F0-8A42-4E20-9B71-2B7EAD21E390}" destId="{B81A1534-813A-4AB3-BCA1-C4DF6209FABF}" srcOrd="0" destOrd="0" presId="urn:microsoft.com/office/officeart/2005/8/layout/vList6"/>
    <dgm:cxn modelId="{FB3DA53C-1531-4408-89FA-5167E76171E8}" srcId="{97DFEBF2-AA31-4C6A-B532-5FDF40139881}" destId="{917D24F0-8A42-4E20-9B71-2B7EAD21E390}" srcOrd="0" destOrd="0" parTransId="{9833E5F2-CE3B-4553-9A6D-E806DAB08BAD}" sibTransId="{FF3D0F27-10CD-4135-B84B-A8D6558A6EEF}"/>
    <dgm:cxn modelId="{AED0566F-4A6F-4998-90CC-8B2255472435}" type="presOf" srcId="{FFE87C46-8987-4EB0-B263-DEC4AD51F959}" destId="{B81A1534-813A-4AB3-BCA1-C4DF6209FABF}" srcOrd="0" destOrd="1" presId="urn:microsoft.com/office/officeart/2005/8/layout/vList6"/>
    <dgm:cxn modelId="{F95CB07F-B087-4454-858A-124EA2B3EEB0}" type="presOf" srcId="{0674FF7E-570A-47D7-9149-C17459E2A6B7}" destId="{90AC2447-39C9-4087-B22D-2FBE3F08298F}" srcOrd="0" destOrd="0" presId="urn:microsoft.com/office/officeart/2005/8/layout/vList6"/>
    <dgm:cxn modelId="{2185A085-667A-4F45-B61A-269162AE8C52}" type="presOf" srcId="{973DD7A2-33E3-4DF5-8E3B-C7BC90FB40BA}" destId="{1DBEC0EB-EE31-4A87-8750-4C757327ECAC}" srcOrd="0" destOrd="0" presId="urn:microsoft.com/office/officeart/2005/8/layout/vList6"/>
    <dgm:cxn modelId="{6ED2B7A0-591E-4D56-8065-ACFB2270D223}" srcId="{973DD7A2-33E3-4DF5-8E3B-C7BC90FB40BA}" destId="{0674FF7E-570A-47D7-9149-C17459E2A6B7}" srcOrd="0" destOrd="0" parTransId="{63102F4D-E7C1-4DA8-8F86-C8D5FAA40A59}" sibTransId="{723B809A-7854-462C-95D9-FCEBD8DB05B7}"/>
    <dgm:cxn modelId="{612B3DA1-3B22-498B-A2F9-EC97E9817950}" srcId="{B1C47CEF-1B8B-426E-9224-022B01D3A1B7}" destId="{97DFEBF2-AA31-4C6A-B532-5FDF40139881}" srcOrd="1" destOrd="0" parTransId="{8EC9B5A3-0BF6-4843-B0E6-7AF71A997594}" sibTransId="{55A26518-4550-4483-94F2-5E43F170487F}"/>
    <dgm:cxn modelId="{E283F3A4-44C1-47A0-96D1-A87AAC10635B}" type="presOf" srcId="{97DFEBF2-AA31-4C6A-B532-5FDF40139881}" destId="{C4909C64-1A57-4A03-9103-F0563C038DBE}" srcOrd="0" destOrd="0" presId="urn:microsoft.com/office/officeart/2005/8/layout/vList6"/>
    <dgm:cxn modelId="{C17407C3-6F8F-4563-8B87-3902A428A8DC}" type="presOf" srcId="{25F9F5E2-7E33-43A7-9D32-B9876A248627}" destId="{A4213E43-7840-4D3C-A6D4-858A29EE74F3}" srcOrd="0" destOrd="0" presId="urn:microsoft.com/office/officeart/2005/8/layout/vList6"/>
    <dgm:cxn modelId="{DD381AC5-FEB2-4762-A90B-F8577D6412D7}" srcId="{97DFEBF2-AA31-4C6A-B532-5FDF40139881}" destId="{FFE87C46-8987-4EB0-B263-DEC4AD51F959}" srcOrd="1" destOrd="0" parTransId="{D36450F1-6C73-4C0C-AEB2-F8BFC1D117F7}" sibTransId="{6C95165A-CBEE-4E7F-A136-FEC69577B160}"/>
    <dgm:cxn modelId="{43AC27D0-4518-426D-89E0-5F3917E6A6A0}" srcId="{B1C47CEF-1B8B-426E-9224-022B01D3A1B7}" destId="{973DD7A2-33E3-4DF5-8E3B-C7BC90FB40BA}" srcOrd="0" destOrd="0" parTransId="{8B91A124-4F05-4B2B-AEF0-1BD943FEEDE9}" sibTransId="{64A1E41C-6A69-490B-8AE8-1935D6B0BF87}"/>
    <dgm:cxn modelId="{8F004DE7-90A6-45AB-975B-6DBA1ACF9853}" srcId="{B1C47CEF-1B8B-426E-9224-022B01D3A1B7}" destId="{25F9F5E2-7E33-43A7-9D32-B9876A248627}" srcOrd="2" destOrd="0" parTransId="{4DB0D4F1-5462-4FD2-B827-0C3A8F065640}" sibTransId="{D7B56971-EC62-4B78-AB64-122D5865D95A}"/>
    <dgm:cxn modelId="{681CAB83-2A08-4064-A915-93F825B12DCC}" type="presParOf" srcId="{CEEF0917-8119-453B-B3A4-4E972FDF96B4}" destId="{D9713592-F7C0-4634-8B0B-52C7DD9CF119}" srcOrd="0" destOrd="0" presId="urn:microsoft.com/office/officeart/2005/8/layout/vList6"/>
    <dgm:cxn modelId="{4EB6C166-549C-4B3E-B3BA-B6B7EFC9E6EE}" type="presParOf" srcId="{D9713592-F7C0-4634-8B0B-52C7DD9CF119}" destId="{1DBEC0EB-EE31-4A87-8750-4C757327ECAC}" srcOrd="0" destOrd="0" presId="urn:microsoft.com/office/officeart/2005/8/layout/vList6"/>
    <dgm:cxn modelId="{D571ED43-8CA6-4E23-A5EB-87FAD9C17417}" type="presParOf" srcId="{D9713592-F7C0-4634-8B0B-52C7DD9CF119}" destId="{90AC2447-39C9-4087-B22D-2FBE3F08298F}" srcOrd="1" destOrd="0" presId="urn:microsoft.com/office/officeart/2005/8/layout/vList6"/>
    <dgm:cxn modelId="{AAAA033A-2C8D-45C3-8CEB-B0704F28DBBA}" type="presParOf" srcId="{CEEF0917-8119-453B-B3A4-4E972FDF96B4}" destId="{1BD17749-5B26-4761-839D-A0E882B64444}" srcOrd="1" destOrd="0" presId="urn:microsoft.com/office/officeart/2005/8/layout/vList6"/>
    <dgm:cxn modelId="{B89DCBA4-57A6-4B5F-939E-50C783981AD1}" type="presParOf" srcId="{CEEF0917-8119-453B-B3A4-4E972FDF96B4}" destId="{14D5F9EE-2CED-413F-945C-0EFBBBCAA976}" srcOrd="2" destOrd="0" presId="urn:microsoft.com/office/officeart/2005/8/layout/vList6"/>
    <dgm:cxn modelId="{9720E2B7-4549-4701-AE64-947E76196A77}" type="presParOf" srcId="{14D5F9EE-2CED-413F-945C-0EFBBBCAA976}" destId="{C4909C64-1A57-4A03-9103-F0563C038DBE}" srcOrd="0" destOrd="0" presId="urn:microsoft.com/office/officeart/2005/8/layout/vList6"/>
    <dgm:cxn modelId="{8F265EFC-D61A-4027-B263-4C6FF5A5E56B}" type="presParOf" srcId="{14D5F9EE-2CED-413F-945C-0EFBBBCAA976}" destId="{B81A1534-813A-4AB3-BCA1-C4DF6209FABF}" srcOrd="1" destOrd="0" presId="urn:microsoft.com/office/officeart/2005/8/layout/vList6"/>
    <dgm:cxn modelId="{FC1B35E3-DD04-40E3-B9C4-569EA29BB4EC}" type="presParOf" srcId="{CEEF0917-8119-453B-B3A4-4E972FDF96B4}" destId="{C9D7952F-C294-4222-B17F-1C7DD39A7AB4}" srcOrd="3" destOrd="0" presId="urn:microsoft.com/office/officeart/2005/8/layout/vList6"/>
    <dgm:cxn modelId="{56178539-3649-4960-88EF-93128C700E4A}" type="presParOf" srcId="{CEEF0917-8119-453B-B3A4-4E972FDF96B4}" destId="{5DBD75F7-48EE-4DA8-9F42-705093DDBDC5}" srcOrd="4" destOrd="0" presId="urn:microsoft.com/office/officeart/2005/8/layout/vList6"/>
    <dgm:cxn modelId="{E0547BD2-DD32-4B16-8FFD-A3E409272899}" type="presParOf" srcId="{5DBD75F7-48EE-4DA8-9F42-705093DDBDC5}" destId="{A4213E43-7840-4D3C-A6D4-858A29EE74F3}" srcOrd="0" destOrd="0" presId="urn:microsoft.com/office/officeart/2005/8/layout/vList6"/>
    <dgm:cxn modelId="{D17F7D74-3723-4A0C-94C9-535F3C02F5ED}" type="presParOf" srcId="{5DBD75F7-48EE-4DA8-9F42-705093DDBDC5}" destId="{68FE9FA9-567C-4B46-94AE-D5E24409385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883BA1-6CAE-4D48-B19F-8230F47BA700}" type="doc">
      <dgm:prSet loTypeId="urn:microsoft.com/office/officeart/2005/8/layout/vList5" loCatId="list" qsTypeId="urn:microsoft.com/office/officeart/2005/8/quickstyle/3d3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8411F2F5-CE67-45A0-8F58-CA094E456A89}">
      <dgm:prSet phldrT="[Текст]"/>
      <dgm:spPr/>
      <dgm:t>
        <a:bodyPr/>
        <a:lstStyle/>
        <a:p>
          <a:r>
            <a:rPr lang="ru-RU" dirty="0"/>
            <a:t>Изменение нравов</a:t>
          </a:r>
        </a:p>
      </dgm:t>
    </dgm:pt>
    <dgm:pt modelId="{ACC54566-4B78-45B6-B1B9-F864F28EB617}" type="parTrans" cxnId="{80CA4A25-D67C-44D3-BEA8-1B45484B93BC}">
      <dgm:prSet/>
      <dgm:spPr/>
      <dgm:t>
        <a:bodyPr/>
        <a:lstStyle/>
        <a:p>
          <a:endParaRPr lang="ru-RU"/>
        </a:p>
      </dgm:t>
    </dgm:pt>
    <dgm:pt modelId="{43793D52-013C-4631-8F61-CC5DB9ABE41B}" type="sibTrans" cxnId="{80CA4A25-D67C-44D3-BEA8-1B45484B93BC}">
      <dgm:prSet/>
      <dgm:spPr/>
      <dgm:t>
        <a:bodyPr/>
        <a:lstStyle/>
        <a:p>
          <a:endParaRPr lang="ru-RU"/>
        </a:p>
      </dgm:t>
    </dgm:pt>
    <dgm:pt modelId="{01E55B2A-0657-431F-AF39-8779D0506421}">
      <dgm:prSet phldrT="[Текст]"/>
      <dgm:spPr/>
      <dgm:t>
        <a:bodyPr/>
        <a:lstStyle/>
        <a:p>
          <a:endParaRPr lang="ru-RU" dirty="0"/>
        </a:p>
      </dgm:t>
    </dgm:pt>
    <dgm:pt modelId="{06662AE2-FB20-437B-9E8E-0131FB2D5D11}" type="parTrans" cxnId="{DCFDC026-4BB3-4813-AD20-96A2DAEA0A36}">
      <dgm:prSet/>
      <dgm:spPr/>
      <dgm:t>
        <a:bodyPr/>
        <a:lstStyle/>
        <a:p>
          <a:endParaRPr lang="ru-RU"/>
        </a:p>
      </dgm:t>
    </dgm:pt>
    <dgm:pt modelId="{9CA0A32E-CAD7-4239-8472-D8896B256470}" type="sibTrans" cxnId="{DCFDC026-4BB3-4813-AD20-96A2DAEA0A36}">
      <dgm:prSet/>
      <dgm:spPr/>
      <dgm:t>
        <a:bodyPr/>
        <a:lstStyle/>
        <a:p>
          <a:endParaRPr lang="ru-RU"/>
        </a:p>
      </dgm:t>
    </dgm:pt>
    <dgm:pt modelId="{C9600408-F86B-4894-91C4-60320A908A0A}">
      <dgm:prSet phldrT="[Текст]"/>
      <dgm:spPr/>
      <dgm:t>
        <a:bodyPr/>
        <a:lstStyle/>
        <a:p>
          <a:r>
            <a:rPr lang="ru-RU" dirty="0"/>
            <a:t>Православие</a:t>
          </a:r>
        </a:p>
      </dgm:t>
    </dgm:pt>
    <dgm:pt modelId="{80D93394-DF72-45A9-9B0B-8B91F7749C49}" type="parTrans" cxnId="{22257C74-2D3D-4AEB-8516-3F92390A33BD}">
      <dgm:prSet/>
      <dgm:spPr/>
      <dgm:t>
        <a:bodyPr/>
        <a:lstStyle/>
        <a:p>
          <a:endParaRPr lang="ru-RU"/>
        </a:p>
      </dgm:t>
    </dgm:pt>
    <dgm:pt modelId="{6E29084A-849A-4B93-8C27-C18C5127D435}" type="sibTrans" cxnId="{22257C74-2D3D-4AEB-8516-3F92390A33BD}">
      <dgm:prSet/>
      <dgm:spPr/>
      <dgm:t>
        <a:bodyPr/>
        <a:lstStyle/>
        <a:p>
          <a:endParaRPr lang="ru-RU"/>
        </a:p>
      </dgm:t>
    </dgm:pt>
    <dgm:pt modelId="{E4C18EA8-A784-4B96-8F6C-52122A1385B7}">
      <dgm:prSet phldrT="[Текст]"/>
      <dgm:spPr/>
      <dgm:t>
        <a:bodyPr/>
        <a:lstStyle/>
        <a:p>
          <a:endParaRPr lang="ru-RU" dirty="0"/>
        </a:p>
      </dgm:t>
    </dgm:pt>
    <dgm:pt modelId="{289FB50E-D6F5-401B-9B28-A9D358E5282B}" type="parTrans" cxnId="{28743922-5B9E-4C60-A27D-2336772BC622}">
      <dgm:prSet/>
      <dgm:spPr/>
      <dgm:t>
        <a:bodyPr/>
        <a:lstStyle/>
        <a:p>
          <a:endParaRPr lang="ru-RU"/>
        </a:p>
      </dgm:t>
    </dgm:pt>
    <dgm:pt modelId="{533BBE6E-B364-4129-8711-CCDB8901195D}" type="sibTrans" cxnId="{28743922-5B9E-4C60-A27D-2336772BC622}">
      <dgm:prSet/>
      <dgm:spPr/>
      <dgm:t>
        <a:bodyPr/>
        <a:lstStyle/>
        <a:p>
          <a:endParaRPr lang="ru-RU"/>
        </a:p>
      </dgm:t>
    </dgm:pt>
    <dgm:pt modelId="{1FE8D06A-D19B-4FE1-AA11-2BA7B0792F9A}">
      <dgm:prSet phldrT="[Текст]"/>
      <dgm:spPr/>
      <dgm:t>
        <a:bodyPr/>
        <a:lstStyle/>
        <a:p>
          <a:r>
            <a:rPr lang="ru-RU" dirty="0"/>
            <a:t>Развлечения</a:t>
          </a:r>
        </a:p>
      </dgm:t>
    </dgm:pt>
    <dgm:pt modelId="{6A3A455C-071B-426D-85B5-B333A9FF62E9}" type="parTrans" cxnId="{8C20E636-1942-496D-A2D4-CD0065964BB7}">
      <dgm:prSet/>
      <dgm:spPr/>
      <dgm:t>
        <a:bodyPr/>
        <a:lstStyle/>
        <a:p>
          <a:endParaRPr lang="ru-RU"/>
        </a:p>
      </dgm:t>
    </dgm:pt>
    <dgm:pt modelId="{EF23E5EA-654A-4A20-ACF4-C97EC9B81689}" type="sibTrans" cxnId="{8C20E636-1942-496D-A2D4-CD0065964BB7}">
      <dgm:prSet/>
      <dgm:spPr/>
      <dgm:t>
        <a:bodyPr/>
        <a:lstStyle/>
        <a:p>
          <a:endParaRPr lang="ru-RU"/>
        </a:p>
      </dgm:t>
    </dgm:pt>
    <dgm:pt modelId="{D9103EFD-508E-4601-BB94-D3796E0213DC}">
      <dgm:prSet phldrT="[Текст]"/>
      <dgm:spPr/>
      <dgm:t>
        <a:bodyPr/>
        <a:lstStyle/>
        <a:p>
          <a:endParaRPr lang="ru-RU" dirty="0"/>
        </a:p>
      </dgm:t>
    </dgm:pt>
    <dgm:pt modelId="{B31459C4-CD0F-4D5E-A3FE-488B86A84131}" type="parTrans" cxnId="{D2D98C1B-4D38-4217-B280-23744EA87ABD}">
      <dgm:prSet/>
      <dgm:spPr/>
      <dgm:t>
        <a:bodyPr/>
        <a:lstStyle/>
        <a:p>
          <a:endParaRPr lang="ru-RU"/>
        </a:p>
      </dgm:t>
    </dgm:pt>
    <dgm:pt modelId="{220D390D-FFA3-4932-B8DA-E17E16C46F96}" type="sibTrans" cxnId="{D2D98C1B-4D38-4217-B280-23744EA87ABD}">
      <dgm:prSet/>
      <dgm:spPr/>
      <dgm:t>
        <a:bodyPr/>
        <a:lstStyle/>
        <a:p>
          <a:endParaRPr lang="ru-RU"/>
        </a:p>
      </dgm:t>
    </dgm:pt>
    <dgm:pt modelId="{41315166-07F9-4C1C-89F4-6F6A5330AE98}">
      <dgm:prSet phldrT="[Текст]"/>
      <dgm:spPr/>
      <dgm:t>
        <a:bodyPr/>
        <a:lstStyle/>
        <a:p>
          <a:endParaRPr lang="ru-RU" dirty="0"/>
        </a:p>
      </dgm:t>
    </dgm:pt>
    <dgm:pt modelId="{18444A32-EA1B-4AFC-BCDC-F3D8D4EDF90A}" type="parTrans" cxnId="{8E90CCD0-80B3-49A2-BDF8-D47ADD40B28E}">
      <dgm:prSet/>
      <dgm:spPr/>
      <dgm:t>
        <a:bodyPr/>
        <a:lstStyle/>
        <a:p>
          <a:endParaRPr lang="ru-RU"/>
        </a:p>
      </dgm:t>
    </dgm:pt>
    <dgm:pt modelId="{78C0A55E-5961-456A-9A15-C5FD27103397}" type="sibTrans" cxnId="{8E90CCD0-80B3-49A2-BDF8-D47ADD40B28E}">
      <dgm:prSet/>
      <dgm:spPr/>
      <dgm:t>
        <a:bodyPr/>
        <a:lstStyle/>
        <a:p>
          <a:endParaRPr lang="ru-RU"/>
        </a:p>
      </dgm:t>
    </dgm:pt>
    <dgm:pt modelId="{8E9D64EF-D004-4127-B871-E8FAFCA570D1}">
      <dgm:prSet phldrT="[Текст]"/>
      <dgm:spPr/>
      <dgm:t>
        <a:bodyPr/>
        <a:lstStyle/>
        <a:p>
          <a:endParaRPr lang="ru-RU" dirty="0"/>
        </a:p>
      </dgm:t>
    </dgm:pt>
    <dgm:pt modelId="{790C232A-2A80-40CA-9824-2AE551AE6E7A}" type="parTrans" cxnId="{46B7D259-9317-4E97-8448-B62A7ED57C68}">
      <dgm:prSet/>
      <dgm:spPr/>
      <dgm:t>
        <a:bodyPr/>
        <a:lstStyle/>
        <a:p>
          <a:endParaRPr lang="ru-RU"/>
        </a:p>
      </dgm:t>
    </dgm:pt>
    <dgm:pt modelId="{F2E305EB-110A-45DF-96B2-F5F5E964823E}" type="sibTrans" cxnId="{46B7D259-9317-4E97-8448-B62A7ED57C68}">
      <dgm:prSet/>
      <dgm:spPr/>
      <dgm:t>
        <a:bodyPr/>
        <a:lstStyle/>
        <a:p>
          <a:endParaRPr lang="ru-RU"/>
        </a:p>
      </dgm:t>
    </dgm:pt>
    <dgm:pt modelId="{F31EFED2-2E66-406E-8C88-0AAE25E397D3}">
      <dgm:prSet phldrT="[Текст]"/>
      <dgm:spPr/>
      <dgm:t>
        <a:bodyPr/>
        <a:lstStyle/>
        <a:p>
          <a:endParaRPr lang="ru-RU" dirty="0"/>
        </a:p>
      </dgm:t>
    </dgm:pt>
    <dgm:pt modelId="{B8C3FA9D-58D6-4ECD-830B-C6D9F572EDED}" type="parTrans" cxnId="{2AF2430C-F97E-4108-AFE3-DE9BD2C297FE}">
      <dgm:prSet/>
      <dgm:spPr/>
      <dgm:t>
        <a:bodyPr/>
        <a:lstStyle/>
        <a:p>
          <a:endParaRPr lang="ru-RU"/>
        </a:p>
      </dgm:t>
    </dgm:pt>
    <dgm:pt modelId="{1CE9BD08-766C-4ECC-B8FD-711228158D29}" type="sibTrans" cxnId="{2AF2430C-F97E-4108-AFE3-DE9BD2C297FE}">
      <dgm:prSet/>
      <dgm:spPr/>
      <dgm:t>
        <a:bodyPr/>
        <a:lstStyle/>
        <a:p>
          <a:endParaRPr lang="ru-RU"/>
        </a:p>
      </dgm:t>
    </dgm:pt>
    <dgm:pt modelId="{9541B93D-A940-4ED4-B662-BAEB97C1FBC1}" type="pres">
      <dgm:prSet presAssocID="{48883BA1-6CAE-4D48-B19F-8230F47BA700}" presName="Name0" presStyleCnt="0">
        <dgm:presLayoutVars>
          <dgm:dir/>
          <dgm:animLvl val="lvl"/>
          <dgm:resizeHandles val="exact"/>
        </dgm:presLayoutVars>
      </dgm:prSet>
      <dgm:spPr/>
    </dgm:pt>
    <dgm:pt modelId="{461A2F90-E7AF-4CD5-A8CB-13BECE868F6E}" type="pres">
      <dgm:prSet presAssocID="{8411F2F5-CE67-45A0-8F58-CA094E456A89}" presName="linNode" presStyleCnt="0"/>
      <dgm:spPr/>
    </dgm:pt>
    <dgm:pt modelId="{3E1B9D11-8B72-4361-8435-35BA0B938AC5}" type="pres">
      <dgm:prSet presAssocID="{8411F2F5-CE67-45A0-8F58-CA094E456A89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38DCCFF3-2421-4A12-9E54-632D8E2D6DF1}" type="pres">
      <dgm:prSet presAssocID="{8411F2F5-CE67-45A0-8F58-CA094E456A89}" presName="descendantText" presStyleLbl="alignAccFollowNode1" presStyleIdx="0" presStyleCnt="3" custLinFactNeighborX="0">
        <dgm:presLayoutVars>
          <dgm:bulletEnabled val="1"/>
        </dgm:presLayoutVars>
      </dgm:prSet>
      <dgm:spPr/>
    </dgm:pt>
    <dgm:pt modelId="{72F8958A-19BA-4D93-B141-8BFF7B7FF67E}" type="pres">
      <dgm:prSet presAssocID="{43793D52-013C-4631-8F61-CC5DB9ABE41B}" presName="sp" presStyleCnt="0"/>
      <dgm:spPr/>
    </dgm:pt>
    <dgm:pt modelId="{8BFC3ACD-4C26-4708-860D-F35D6E3B7128}" type="pres">
      <dgm:prSet presAssocID="{C9600408-F86B-4894-91C4-60320A908A0A}" presName="linNode" presStyleCnt="0"/>
      <dgm:spPr/>
    </dgm:pt>
    <dgm:pt modelId="{874A78ED-A7BB-4AFB-8D94-D0FA6E1F6D3E}" type="pres">
      <dgm:prSet presAssocID="{C9600408-F86B-4894-91C4-60320A908A0A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8E74667B-70AC-4513-BC94-2BFB60EB90E4}" type="pres">
      <dgm:prSet presAssocID="{C9600408-F86B-4894-91C4-60320A908A0A}" presName="descendantText" presStyleLbl="alignAccFollowNode1" presStyleIdx="1" presStyleCnt="3">
        <dgm:presLayoutVars>
          <dgm:bulletEnabled val="1"/>
        </dgm:presLayoutVars>
      </dgm:prSet>
      <dgm:spPr/>
    </dgm:pt>
    <dgm:pt modelId="{F13C7030-A7A4-46DB-8D55-605AFC1D8E96}" type="pres">
      <dgm:prSet presAssocID="{6E29084A-849A-4B93-8C27-C18C5127D435}" presName="sp" presStyleCnt="0"/>
      <dgm:spPr/>
    </dgm:pt>
    <dgm:pt modelId="{5FBBE579-F6DE-4A41-A268-E1E49EBE5ABF}" type="pres">
      <dgm:prSet presAssocID="{1FE8D06A-D19B-4FE1-AA11-2BA7B0792F9A}" presName="linNode" presStyleCnt="0"/>
      <dgm:spPr/>
    </dgm:pt>
    <dgm:pt modelId="{506A28AA-4273-4368-B4B7-2646ECB52836}" type="pres">
      <dgm:prSet presAssocID="{1FE8D06A-D19B-4FE1-AA11-2BA7B0792F9A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C9FECF43-5B60-4AEA-BE49-45348E14BE58}" type="pres">
      <dgm:prSet presAssocID="{1FE8D06A-D19B-4FE1-AA11-2BA7B0792F9A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2AF2430C-F97E-4108-AFE3-DE9BD2C297FE}" srcId="{1FE8D06A-D19B-4FE1-AA11-2BA7B0792F9A}" destId="{F31EFED2-2E66-406E-8C88-0AAE25E397D3}" srcOrd="1" destOrd="0" parTransId="{B8C3FA9D-58D6-4ECD-830B-C6D9F572EDED}" sibTransId="{1CE9BD08-766C-4ECC-B8FD-711228158D29}"/>
    <dgm:cxn modelId="{61E6C613-38D7-4090-968D-4B37A45D6E8E}" type="presOf" srcId="{D9103EFD-508E-4601-BB94-D3796E0213DC}" destId="{C9FECF43-5B60-4AEA-BE49-45348E14BE58}" srcOrd="0" destOrd="0" presId="urn:microsoft.com/office/officeart/2005/8/layout/vList5"/>
    <dgm:cxn modelId="{D2D98C1B-4D38-4217-B280-23744EA87ABD}" srcId="{1FE8D06A-D19B-4FE1-AA11-2BA7B0792F9A}" destId="{D9103EFD-508E-4601-BB94-D3796E0213DC}" srcOrd="0" destOrd="0" parTransId="{B31459C4-CD0F-4D5E-A3FE-488B86A84131}" sibTransId="{220D390D-FFA3-4932-B8DA-E17E16C46F96}"/>
    <dgm:cxn modelId="{28743922-5B9E-4C60-A27D-2336772BC622}" srcId="{C9600408-F86B-4894-91C4-60320A908A0A}" destId="{E4C18EA8-A784-4B96-8F6C-52122A1385B7}" srcOrd="0" destOrd="0" parTransId="{289FB50E-D6F5-401B-9B28-A9D358E5282B}" sibTransId="{533BBE6E-B364-4129-8711-CCDB8901195D}"/>
    <dgm:cxn modelId="{80CA4A25-D67C-44D3-BEA8-1B45484B93BC}" srcId="{48883BA1-6CAE-4D48-B19F-8230F47BA700}" destId="{8411F2F5-CE67-45A0-8F58-CA094E456A89}" srcOrd="0" destOrd="0" parTransId="{ACC54566-4B78-45B6-B1B9-F864F28EB617}" sibTransId="{43793D52-013C-4631-8F61-CC5DB9ABE41B}"/>
    <dgm:cxn modelId="{DCFDC026-4BB3-4813-AD20-96A2DAEA0A36}" srcId="{8411F2F5-CE67-45A0-8F58-CA094E456A89}" destId="{01E55B2A-0657-431F-AF39-8779D0506421}" srcOrd="0" destOrd="0" parTransId="{06662AE2-FB20-437B-9E8E-0131FB2D5D11}" sibTransId="{9CA0A32E-CAD7-4239-8472-D8896B256470}"/>
    <dgm:cxn modelId="{D4E27E2B-FB9D-43F7-BCCD-839344BC6F5B}" type="presOf" srcId="{C9600408-F86B-4894-91C4-60320A908A0A}" destId="{874A78ED-A7BB-4AFB-8D94-D0FA6E1F6D3E}" srcOrd="0" destOrd="0" presId="urn:microsoft.com/office/officeart/2005/8/layout/vList5"/>
    <dgm:cxn modelId="{8C20E636-1942-496D-A2D4-CD0065964BB7}" srcId="{48883BA1-6CAE-4D48-B19F-8230F47BA700}" destId="{1FE8D06A-D19B-4FE1-AA11-2BA7B0792F9A}" srcOrd="2" destOrd="0" parTransId="{6A3A455C-071B-426D-85B5-B333A9FF62E9}" sibTransId="{EF23E5EA-654A-4A20-ACF4-C97EC9B81689}"/>
    <dgm:cxn modelId="{22257C74-2D3D-4AEB-8516-3F92390A33BD}" srcId="{48883BA1-6CAE-4D48-B19F-8230F47BA700}" destId="{C9600408-F86B-4894-91C4-60320A908A0A}" srcOrd="1" destOrd="0" parTransId="{80D93394-DF72-45A9-9B0B-8B91F7749C49}" sibTransId="{6E29084A-849A-4B93-8C27-C18C5127D435}"/>
    <dgm:cxn modelId="{46B7D259-9317-4E97-8448-B62A7ED57C68}" srcId="{C9600408-F86B-4894-91C4-60320A908A0A}" destId="{8E9D64EF-D004-4127-B871-E8FAFCA570D1}" srcOrd="1" destOrd="0" parTransId="{790C232A-2A80-40CA-9824-2AE551AE6E7A}" sibTransId="{F2E305EB-110A-45DF-96B2-F5F5E964823E}"/>
    <dgm:cxn modelId="{97946481-1D65-4E4B-9068-33982CA72F44}" type="presOf" srcId="{8411F2F5-CE67-45A0-8F58-CA094E456A89}" destId="{3E1B9D11-8B72-4361-8435-35BA0B938AC5}" srcOrd="0" destOrd="0" presId="urn:microsoft.com/office/officeart/2005/8/layout/vList5"/>
    <dgm:cxn modelId="{7E9C6D88-CF28-48E8-B903-51CF04D32ABC}" type="presOf" srcId="{41315166-07F9-4C1C-89F4-6F6A5330AE98}" destId="{38DCCFF3-2421-4A12-9E54-632D8E2D6DF1}" srcOrd="0" destOrd="1" presId="urn:microsoft.com/office/officeart/2005/8/layout/vList5"/>
    <dgm:cxn modelId="{74E1788E-59F4-4476-9E76-D1E8F1927A8C}" type="presOf" srcId="{48883BA1-6CAE-4D48-B19F-8230F47BA700}" destId="{9541B93D-A940-4ED4-B662-BAEB97C1FBC1}" srcOrd="0" destOrd="0" presId="urn:microsoft.com/office/officeart/2005/8/layout/vList5"/>
    <dgm:cxn modelId="{22412696-CBBA-4633-8FE9-6C176CC0BC98}" type="presOf" srcId="{01E55B2A-0657-431F-AF39-8779D0506421}" destId="{38DCCFF3-2421-4A12-9E54-632D8E2D6DF1}" srcOrd="0" destOrd="0" presId="urn:microsoft.com/office/officeart/2005/8/layout/vList5"/>
    <dgm:cxn modelId="{79A6A1B4-DF57-42BE-B55F-C8B6D2EA3B46}" type="presOf" srcId="{8E9D64EF-D004-4127-B871-E8FAFCA570D1}" destId="{8E74667B-70AC-4513-BC94-2BFB60EB90E4}" srcOrd="0" destOrd="1" presId="urn:microsoft.com/office/officeart/2005/8/layout/vList5"/>
    <dgm:cxn modelId="{8E90CCD0-80B3-49A2-BDF8-D47ADD40B28E}" srcId="{8411F2F5-CE67-45A0-8F58-CA094E456A89}" destId="{41315166-07F9-4C1C-89F4-6F6A5330AE98}" srcOrd="1" destOrd="0" parTransId="{18444A32-EA1B-4AFC-BCDC-F3D8D4EDF90A}" sibTransId="{78C0A55E-5961-456A-9A15-C5FD27103397}"/>
    <dgm:cxn modelId="{83F116D7-6400-4BD3-B811-BD0F256EAAB9}" type="presOf" srcId="{F31EFED2-2E66-406E-8C88-0AAE25E397D3}" destId="{C9FECF43-5B60-4AEA-BE49-45348E14BE58}" srcOrd="0" destOrd="1" presId="urn:microsoft.com/office/officeart/2005/8/layout/vList5"/>
    <dgm:cxn modelId="{5E4370F8-8D56-4194-9BCD-6211301D14E7}" type="presOf" srcId="{1FE8D06A-D19B-4FE1-AA11-2BA7B0792F9A}" destId="{506A28AA-4273-4368-B4B7-2646ECB52836}" srcOrd="0" destOrd="0" presId="urn:microsoft.com/office/officeart/2005/8/layout/vList5"/>
    <dgm:cxn modelId="{DFCE32FC-AED7-4DA8-B7F7-12D096B6174E}" type="presOf" srcId="{E4C18EA8-A784-4B96-8F6C-52122A1385B7}" destId="{8E74667B-70AC-4513-BC94-2BFB60EB90E4}" srcOrd="0" destOrd="0" presId="urn:microsoft.com/office/officeart/2005/8/layout/vList5"/>
    <dgm:cxn modelId="{63D425CF-8FE2-45AC-94F9-AB2FD5AC9F91}" type="presParOf" srcId="{9541B93D-A940-4ED4-B662-BAEB97C1FBC1}" destId="{461A2F90-E7AF-4CD5-A8CB-13BECE868F6E}" srcOrd="0" destOrd="0" presId="urn:microsoft.com/office/officeart/2005/8/layout/vList5"/>
    <dgm:cxn modelId="{0374CE15-906F-4EC9-8562-D506AC4767D9}" type="presParOf" srcId="{461A2F90-E7AF-4CD5-A8CB-13BECE868F6E}" destId="{3E1B9D11-8B72-4361-8435-35BA0B938AC5}" srcOrd="0" destOrd="0" presId="urn:microsoft.com/office/officeart/2005/8/layout/vList5"/>
    <dgm:cxn modelId="{F6E4FE42-0B8C-42E6-98F6-5C61C7C12025}" type="presParOf" srcId="{461A2F90-E7AF-4CD5-A8CB-13BECE868F6E}" destId="{38DCCFF3-2421-4A12-9E54-632D8E2D6DF1}" srcOrd="1" destOrd="0" presId="urn:microsoft.com/office/officeart/2005/8/layout/vList5"/>
    <dgm:cxn modelId="{BC680A48-6EC7-41A1-A2CB-AF0BE504790E}" type="presParOf" srcId="{9541B93D-A940-4ED4-B662-BAEB97C1FBC1}" destId="{72F8958A-19BA-4D93-B141-8BFF7B7FF67E}" srcOrd="1" destOrd="0" presId="urn:microsoft.com/office/officeart/2005/8/layout/vList5"/>
    <dgm:cxn modelId="{F8341C4F-AC24-494A-809E-A65C1F4ECFF8}" type="presParOf" srcId="{9541B93D-A940-4ED4-B662-BAEB97C1FBC1}" destId="{8BFC3ACD-4C26-4708-860D-F35D6E3B7128}" srcOrd="2" destOrd="0" presId="urn:microsoft.com/office/officeart/2005/8/layout/vList5"/>
    <dgm:cxn modelId="{F6B458EE-45B5-4448-AB94-689478D50F45}" type="presParOf" srcId="{8BFC3ACD-4C26-4708-860D-F35D6E3B7128}" destId="{874A78ED-A7BB-4AFB-8D94-D0FA6E1F6D3E}" srcOrd="0" destOrd="0" presId="urn:microsoft.com/office/officeart/2005/8/layout/vList5"/>
    <dgm:cxn modelId="{0EB5FAAF-F606-4D47-A820-35B24CF572A2}" type="presParOf" srcId="{8BFC3ACD-4C26-4708-860D-F35D6E3B7128}" destId="{8E74667B-70AC-4513-BC94-2BFB60EB90E4}" srcOrd="1" destOrd="0" presId="urn:microsoft.com/office/officeart/2005/8/layout/vList5"/>
    <dgm:cxn modelId="{BCACB686-8955-4147-90D7-3993BF9EDEF0}" type="presParOf" srcId="{9541B93D-A940-4ED4-B662-BAEB97C1FBC1}" destId="{F13C7030-A7A4-46DB-8D55-605AFC1D8E96}" srcOrd="3" destOrd="0" presId="urn:microsoft.com/office/officeart/2005/8/layout/vList5"/>
    <dgm:cxn modelId="{E4F71F55-523E-483C-AA99-4FC1A6F9B144}" type="presParOf" srcId="{9541B93D-A940-4ED4-B662-BAEB97C1FBC1}" destId="{5FBBE579-F6DE-4A41-A268-E1E49EBE5ABF}" srcOrd="4" destOrd="0" presId="urn:microsoft.com/office/officeart/2005/8/layout/vList5"/>
    <dgm:cxn modelId="{D83FC55C-83B7-4868-9797-CAA1890DC5A3}" type="presParOf" srcId="{5FBBE579-F6DE-4A41-A268-E1E49EBE5ABF}" destId="{506A28AA-4273-4368-B4B7-2646ECB52836}" srcOrd="0" destOrd="0" presId="urn:microsoft.com/office/officeart/2005/8/layout/vList5"/>
    <dgm:cxn modelId="{259F4CDE-9C05-48A5-B382-3802B97D10EF}" type="presParOf" srcId="{5FBBE579-F6DE-4A41-A268-E1E49EBE5ABF}" destId="{C9FECF43-5B60-4AEA-BE49-45348E14BE5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AC2447-39C9-4087-B22D-2FBE3F08298F}">
      <dsp:nvSpPr>
        <dsp:cNvPr id="0" name=""/>
        <dsp:cNvSpPr/>
      </dsp:nvSpPr>
      <dsp:spPr>
        <a:xfrm>
          <a:off x="1907972" y="38887"/>
          <a:ext cx="2874896" cy="737488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700" kern="1200" dirty="0"/>
        </a:p>
      </dsp:txBody>
      <dsp:txXfrm>
        <a:off x="1907972" y="131073"/>
        <a:ext cx="2598338" cy="553116"/>
      </dsp:txXfrm>
    </dsp:sp>
    <dsp:sp modelId="{1DBEC0EB-EE31-4A87-8750-4C757327ECAC}">
      <dsp:nvSpPr>
        <dsp:cNvPr id="0" name=""/>
        <dsp:cNvSpPr/>
      </dsp:nvSpPr>
      <dsp:spPr>
        <a:xfrm>
          <a:off x="0" y="0"/>
          <a:ext cx="1916597" cy="73748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Административная реформа </a:t>
          </a:r>
        </a:p>
      </dsp:txBody>
      <dsp:txXfrm>
        <a:off x="36001" y="36001"/>
        <a:ext cx="1844595" cy="665486"/>
      </dsp:txXfrm>
    </dsp:sp>
    <dsp:sp modelId="{B81A1534-813A-4AB3-BCA1-C4DF6209FABF}">
      <dsp:nvSpPr>
        <dsp:cNvPr id="0" name=""/>
        <dsp:cNvSpPr/>
      </dsp:nvSpPr>
      <dsp:spPr>
        <a:xfrm>
          <a:off x="1916597" y="811237"/>
          <a:ext cx="2874896" cy="737488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700" kern="1200" dirty="0"/>
        </a:p>
      </dsp:txBody>
      <dsp:txXfrm>
        <a:off x="1916597" y="903423"/>
        <a:ext cx="2598338" cy="553116"/>
      </dsp:txXfrm>
    </dsp:sp>
    <dsp:sp modelId="{C4909C64-1A57-4A03-9103-F0563C038DBE}">
      <dsp:nvSpPr>
        <dsp:cNvPr id="0" name=""/>
        <dsp:cNvSpPr/>
      </dsp:nvSpPr>
      <dsp:spPr>
        <a:xfrm>
          <a:off x="0" y="811237"/>
          <a:ext cx="1916597" cy="73748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Военная реформа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 dirty="0"/>
        </a:p>
      </dsp:txBody>
      <dsp:txXfrm>
        <a:off x="36001" y="847238"/>
        <a:ext cx="1844595" cy="665486"/>
      </dsp:txXfrm>
    </dsp:sp>
    <dsp:sp modelId="{68FE9FA9-567C-4B46-94AE-D5E24409385F}">
      <dsp:nvSpPr>
        <dsp:cNvPr id="0" name=""/>
        <dsp:cNvSpPr/>
      </dsp:nvSpPr>
      <dsp:spPr>
        <a:xfrm>
          <a:off x="1916597" y="1622474"/>
          <a:ext cx="2874896" cy="737488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213E43-7840-4D3C-A6D4-858A29EE74F3}">
      <dsp:nvSpPr>
        <dsp:cNvPr id="0" name=""/>
        <dsp:cNvSpPr/>
      </dsp:nvSpPr>
      <dsp:spPr>
        <a:xfrm>
          <a:off x="0" y="1622474"/>
          <a:ext cx="1916597" cy="73748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Социально-экономические изменения</a:t>
          </a:r>
        </a:p>
      </dsp:txBody>
      <dsp:txXfrm>
        <a:off x="36001" y="1658475"/>
        <a:ext cx="1844595" cy="6654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DCCFF3-2421-4A12-9E54-632D8E2D6DF1}">
      <dsp:nvSpPr>
        <dsp:cNvPr id="0" name=""/>
        <dsp:cNvSpPr/>
      </dsp:nvSpPr>
      <dsp:spPr>
        <a:xfrm rot="5400000">
          <a:off x="2958853" y="-1086475"/>
          <a:ext cx="781221" cy="3152437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000" kern="1200" dirty="0"/>
        </a:p>
      </dsp:txBody>
      <dsp:txXfrm rot="-5400000">
        <a:off x="1773245" y="137269"/>
        <a:ext cx="3114301" cy="704949"/>
      </dsp:txXfrm>
    </dsp:sp>
    <dsp:sp modelId="{3E1B9D11-8B72-4361-8435-35BA0B938AC5}">
      <dsp:nvSpPr>
        <dsp:cNvPr id="0" name=""/>
        <dsp:cNvSpPr/>
      </dsp:nvSpPr>
      <dsp:spPr>
        <a:xfrm>
          <a:off x="0" y="1479"/>
          <a:ext cx="1773245" cy="97652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Изменение нравов</a:t>
          </a:r>
        </a:p>
      </dsp:txBody>
      <dsp:txXfrm>
        <a:off x="47670" y="49149"/>
        <a:ext cx="1677905" cy="881187"/>
      </dsp:txXfrm>
    </dsp:sp>
    <dsp:sp modelId="{8E74667B-70AC-4513-BC94-2BFB60EB90E4}">
      <dsp:nvSpPr>
        <dsp:cNvPr id="0" name=""/>
        <dsp:cNvSpPr/>
      </dsp:nvSpPr>
      <dsp:spPr>
        <a:xfrm rot="5400000">
          <a:off x="2958853" y="-61122"/>
          <a:ext cx="781221" cy="3152437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000" kern="1200" dirty="0"/>
        </a:p>
      </dsp:txBody>
      <dsp:txXfrm rot="-5400000">
        <a:off x="1773245" y="1162622"/>
        <a:ext cx="3114301" cy="704949"/>
      </dsp:txXfrm>
    </dsp:sp>
    <dsp:sp modelId="{874A78ED-A7BB-4AFB-8D94-D0FA6E1F6D3E}">
      <dsp:nvSpPr>
        <dsp:cNvPr id="0" name=""/>
        <dsp:cNvSpPr/>
      </dsp:nvSpPr>
      <dsp:spPr>
        <a:xfrm>
          <a:off x="0" y="1026832"/>
          <a:ext cx="1773245" cy="97652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Православие</a:t>
          </a:r>
        </a:p>
      </dsp:txBody>
      <dsp:txXfrm>
        <a:off x="47670" y="1074502"/>
        <a:ext cx="1677905" cy="881187"/>
      </dsp:txXfrm>
    </dsp:sp>
    <dsp:sp modelId="{C9FECF43-5B60-4AEA-BE49-45348E14BE58}">
      <dsp:nvSpPr>
        <dsp:cNvPr id="0" name=""/>
        <dsp:cNvSpPr/>
      </dsp:nvSpPr>
      <dsp:spPr>
        <a:xfrm rot="5400000">
          <a:off x="2958853" y="964231"/>
          <a:ext cx="781221" cy="3152437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000" kern="1200" dirty="0"/>
        </a:p>
      </dsp:txBody>
      <dsp:txXfrm rot="-5400000">
        <a:off x="1773245" y="2187975"/>
        <a:ext cx="3114301" cy="704949"/>
      </dsp:txXfrm>
    </dsp:sp>
    <dsp:sp modelId="{506A28AA-4273-4368-B4B7-2646ECB52836}">
      <dsp:nvSpPr>
        <dsp:cNvPr id="0" name=""/>
        <dsp:cNvSpPr/>
      </dsp:nvSpPr>
      <dsp:spPr>
        <a:xfrm>
          <a:off x="0" y="2052186"/>
          <a:ext cx="1773245" cy="97652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Развлечения</a:t>
          </a:r>
        </a:p>
      </dsp:txBody>
      <dsp:txXfrm>
        <a:off x="47670" y="2099856"/>
        <a:ext cx="1677905" cy="8811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05D218-12DF-4B82-8CCE-D3ABEE3C18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44CA388-A33F-4222-91F5-21E3F486F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5254D3-6A27-4CB3-892B-D2F359112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BD34F-3DFF-4062-AC72-53E85B78A90E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56A6A2-77AC-465E-B6A2-CF480412B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A2B458-0BF4-470C-A823-988C9BE7A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5B63-1A00-4B47-BC68-356B790B2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750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780C82-9F8C-4ED1-8D71-B2B451639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8045A55-9C20-4383-B055-A616933CA7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1EA452-7102-460E-9085-A35FA7C43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BD34F-3DFF-4062-AC72-53E85B78A90E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81B5D7-87FB-4336-9466-7B13D1F25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1E5CCD-9BA7-4C26-9C5E-A4CFFC6E7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5B63-1A00-4B47-BC68-356B790B2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164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642E87D-4EFC-4F5F-8C0A-994B0FA569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490938F-53EE-441C-BD5B-FFCF7BE88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4382D3-D570-47E4-AA71-6BB4DC40C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BD34F-3DFF-4062-AC72-53E85B78A90E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22B50C-42D1-4A76-9256-9A09A7EA4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73A29F-65AF-4F6E-95D6-8B1BC43B4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5B63-1A00-4B47-BC68-356B790B2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665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AA982C-23A7-4B59-A40F-D956D4AA7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E4D537-8BC1-44CF-B16A-3A95AD35BF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D30EF5-0432-425B-B996-28DE3E773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BD34F-3DFF-4062-AC72-53E85B78A90E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EA42EC-14F9-439D-9F6A-C66862A20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DCDBE5-3F7F-42DB-9B01-606A61233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5B63-1A00-4B47-BC68-356B790B2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696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67B08B-90C7-4795-B773-E4D3321D0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BDE4205-821F-4DD3-AF52-B3313C3A35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85088E-8FA1-4C25-8226-BEE9D8B85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BD34F-3DFF-4062-AC72-53E85B78A90E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90C094-5BB3-456C-905D-E943CABB4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F96FD0-0272-4585-9D17-CA93E310C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5B63-1A00-4B47-BC68-356B790B2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87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A38212-B846-4039-8DDA-CB63B3247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0E84BD-C368-45CB-BC3A-2EC451D8D7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089481D-B2D3-4F64-940B-517963F406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7A73292-EAF8-42A6-A281-888BF638F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BD34F-3DFF-4062-AC72-53E85B78A90E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3DF3269-FF00-4F9A-B9F1-BEAA710D7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6EE71FB-1F57-45EC-94C3-4099DED82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5B63-1A00-4B47-BC68-356B790B2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234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32C583-6A37-4F78-AAE9-63DE32411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A95A505-D6D8-49F6-ACE8-12509918CB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217CE65-67E0-498E-B8BC-CE674013E7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ACE4FCC-C9A1-4F34-B4A5-113DC3D45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BD97019-8E5E-49D2-BF0D-1B1DCABA6F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66CF489-9AD0-411F-A1E2-E0EDD3BDF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BD34F-3DFF-4062-AC72-53E85B78A90E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30805DF-7485-4E1C-92D9-8E9719A23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20CE5B6-EB35-42E2-BE1A-80018A83D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5B63-1A00-4B47-BC68-356B790B2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418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BE296C-63F9-4D0A-B095-96B8765F4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42297C5-A452-4046-B5F8-B1F42E931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BD34F-3DFF-4062-AC72-53E85B78A90E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474E455-F868-4580-A538-15C8BB2BA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64B8D87-7424-4FDD-9F1A-D13ABEC1F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5B63-1A00-4B47-BC68-356B790B2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013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9C81013-8949-465A-ADB8-37EA1DE3A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BD34F-3DFF-4062-AC72-53E85B78A90E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4BF347D-FF68-4364-BD32-EEC49B7CB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D3B4097-DE94-4C2E-A86B-7C3E1D712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5B63-1A00-4B47-BC68-356B790B2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54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C4747-1081-4AB1-A89D-0A5A9C940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54B1E0-5807-45AB-817D-30F9869E7A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C16E3B8-C30E-46AC-9116-615AFF9DFB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5DB87FD-E489-4685-A30B-5BC29FF08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BD34F-3DFF-4062-AC72-53E85B78A90E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475CAC-B1AF-46AE-B55E-9E57D84EA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E0D0A95-102B-4B0A-8BF1-89FAD3E11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5B63-1A00-4B47-BC68-356B790B2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635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7D146-A690-4845-82F0-B529CC200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C5DD706-A311-4744-B2AF-6E1B1FCA67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B5A8D2F-701C-47FA-921F-66C52652B6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1B839A-ECC9-426D-A224-2FF6AE073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BD34F-3DFF-4062-AC72-53E85B78A90E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556AC4D-568A-4B89-BEF6-ACD14B695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9154DC6-C8C5-4E8E-8EC6-211C63BD8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5B63-1A00-4B47-BC68-356B790B2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785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B7B9BB-AE3B-48EA-9D63-25F9162B2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0C00E82-AE5D-45CA-BF9F-C0937CC40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4BAB1E-197F-42ED-97C1-87C7C98201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BD34F-3DFF-4062-AC72-53E85B78A90E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91F77B-D134-43A5-B7F7-C01290E873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74D6C4-4C32-42C2-B686-8D70C68A7C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D5B63-1A00-4B47-BC68-356B790B2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063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8119F24-DDA7-4491-B13F-B0B2BDC9F2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446" t="-1496" r="35160" b="1496"/>
          <a:stretch/>
        </p:blipFill>
        <p:spPr>
          <a:xfrm rot="16200000">
            <a:off x="2679732" y="-1355303"/>
            <a:ext cx="6207203" cy="906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007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8EB92BE-AB30-40A2-BFEA-FA32C6B4ED9F}"/>
              </a:ext>
            </a:extLst>
          </p:cNvPr>
          <p:cNvSpPr/>
          <p:nvPr/>
        </p:nvSpPr>
        <p:spPr>
          <a:xfrm>
            <a:off x="1650042" y="1526874"/>
            <a:ext cx="936589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3800" b="1" u="sng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</a:p>
        </p:txBody>
      </p:sp>
    </p:spTree>
    <p:extLst>
      <p:ext uri="{BB962C8B-B14F-4D97-AF65-F5344CB8AC3E}">
        <p14:creationId xmlns:p14="http://schemas.microsoft.com/office/powerpoint/2010/main" val="19873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лачко с текстом: овальное 2">
            <a:extLst>
              <a:ext uri="{FF2B5EF4-FFF2-40B4-BE49-F238E27FC236}">
                <a16:creationId xmlns:a16="http://schemas.microsoft.com/office/drawing/2014/main" id="{A667526C-88EB-43E4-B38F-94DF56D78593}"/>
              </a:ext>
            </a:extLst>
          </p:cNvPr>
          <p:cNvSpPr/>
          <p:nvPr/>
        </p:nvSpPr>
        <p:spPr>
          <a:xfrm>
            <a:off x="3536829" y="422694"/>
            <a:ext cx="8160589" cy="4701397"/>
          </a:xfrm>
          <a:prstGeom prst="wedgeEllipseCallout">
            <a:avLst>
              <a:gd name="adj1" fmla="val -22049"/>
              <a:gd name="adj2" fmla="val 6542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Оставь своё впечатление об этом уроке…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1C8AE7-DAFA-4EE7-BF59-955052CBD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126761">
            <a:off x="4543965" y="3088257"/>
            <a:ext cx="1552035" cy="155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947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06C2204-11D5-4124-8A6F-B281657BB82C}"/>
              </a:ext>
            </a:extLst>
          </p:cNvPr>
          <p:cNvSpPr txBox="1"/>
          <p:nvPr/>
        </p:nvSpPr>
        <p:spPr>
          <a:xfrm>
            <a:off x="94891" y="762636"/>
            <a:ext cx="1552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Задание №1.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63B7E5-D266-426E-A389-5E153BD174F6}"/>
              </a:ext>
            </a:extLst>
          </p:cNvPr>
          <p:cNvSpPr txBox="1"/>
          <p:nvPr/>
        </p:nvSpPr>
        <p:spPr>
          <a:xfrm>
            <a:off x="94891" y="312155"/>
            <a:ext cx="4925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Тема урока: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535499F0-C574-4E75-8679-A90FBA5AC3F3}"/>
              </a:ext>
            </a:extLst>
          </p:cNvPr>
          <p:cNvCxnSpPr>
            <a:cxnSpLocks/>
          </p:cNvCxnSpPr>
          <p:nvPr/>
        </p:nvCxnSpPr>
        <p:spPr>
          <a:xfrm>
            <a:off x="1337095" y="577970"/>
            <a:ext cx="327803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D238AF7E-C84D-4957-9171-E095718BFD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173832"/>
              </p:ext>
            </p:extLst>
          </p:nvPr>
        </p:nvGraphicFramePr>
        <p:xfrm>
          <a:off x="156753" y="1285337"/>
          <a:ext cx="4458380" cy="26224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9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36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47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05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Годы правления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61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Годы жизни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659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Характеристика царя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27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Образование 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35F64CD-F3EC-4125-92F2-3C9622FB60A3}"/>
              </a:ext>
            </a:extLst>
          </p:cNvPr>
          <p:cNvSpPr txBox="1"/>
          <p:nvPr/>
        </p:nvSpPr>
        <p:spPr>
          <a:xfrm>
            <a:off x="94891" y="3907766"/>
            <a:ext cx="1552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Задание №2. </a:t>
            </a:r>
          </a:p>
        </p:txBody>
      </p:sp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id="{29EAFE12-A81B-48B9-A066-85C127D35B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2129455"/>
              </p:ext>
            </p:extLst>
          </p:nvPr>
        </p:nvGraphicFramePr>
        <p:xfrm>
          <a:off x="161985" y="4323601"/>
          <a:ext cx="4791494" cy="2359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CE68E46D-92AB-4DA7-B879-AA21B8A71A56}"/>
              </a:ext>
            </a:extLst>
          </p:cNvPr>
          <p:cNvSpPr txBox="1"/>
          <p:nvPr/>
        </p:nvSpPr>
        <p:spPr>
          <a:xfrm>
            <a:off x="5661806" y="208638"/>
            <a:ext cx="1552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Задание №3. </a:t>
            </a:r>
          </a:p>
        </p:txBody>
      </p:sp>
      <p:graphicFrame>
        <p:nvGraphicFramePr>
          <p:cNvPr id="13" name="Схема 12">
            <a:extLst>
              <a:ext uri="{FF2B5EF4-FFF2-40B4-BE49-F238E27FC236}">
                <a16:creationId xmlns:a16="http://schemas.microsoft.com/office/drawing/2014/main" id="{91638384-61BF-4A54-BBD7-EA0F71FE48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5762416"/>
              </p:ext>
            </p:extLst>
          </p:nvPr>
        </p:nvGraphicFramePr>
        <p:xfrm>
          <a:off x="5641677" y="577970"/>
          <a:ext cx="4925683" cy="30301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3A36F0A-46BA-4E34-9712-14AEBFAA461F}"/>
              </a:ext>
            </a:extLst>
          </p:cNvPr>
          <p:cNvSpPr txBox="1"/>
          <p:nvPr/>
        </p:nvSpPr>
        <p:spPr>
          <a:xfrm>
            <a:off x="5737527" y="3744001"/>
            <a:ext cx="2161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Фамилии участников группы</a:t>
            </a:r>
            <a:endParaRPr lang="ru-RU" dirty="0"/>
          </a:p>
        </p:txBody>
      </p:sp>
      <p:graphicFrame>
        <p:nvGraphicFramePr>
          <p:cNvPr id="15" name="Таблица 15">
            <a:extLst>
              <a:ext uri="{FF2B5EF4-FFF2-40B4-BE49-F238E27FC236}">
                <a16:creationId xmlns:a16="http://schemas.microsoft.com/office/drawing/2014/main" id="{1B27EEAD-B76D-4C93-8C91-2E7DCAC2ED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275259"/>
              </p:ext>
            </p:extLst>
          </p:nvPr>
        </p:nvGraphicFramePr>
        <p:xfrm>
          <a:off x="5753819" y="4224089"/>
          <a:ext cx="3933646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6823">
                  <a:extLst>
                    <a:ext uri="{9D8B030D-6E8A-4147-A177-3AD203B41FA5}">
                      <a16:colId xmlns:a16="http://schemas.microsoft.com/office/drawing/2014/main" val="4042102351"/>
                    </a:ext>
                  </a:extLst>
                </a:gridCol>
                <a:gridCol w="1966823">
                  <a:extLst>
                    <a:ext uri="{9D8B030D-6E8A-4147-A177-3AD203B41FA5}">
                      <a16:colId xmlns:a16="http://schemas.microsoft.com/office/drawing/2014/main" val="413538336"/>
                    </a:ext>
                  </a:extLst>
                </a:gridCol>
              </a:tblGrid>
              <a:tr h="2963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8123510"/>
                  </a:ext>
                </a:extLst>
              </a:tr>
              <a:tr h="2963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455124"/>
                  </a:ext>
                </a:extLst>
              </a:tr>
              <a:tr h="2963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365704"/>
                  </a:ext>
                </a:extLst>
              </a:tr>
              <a:tr h="2963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5479783"/>
                  </a:ext>
                </a:extLst>
              </a:tr>
              <a:tr h="2963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1861887"/>
                  </a:ext>
                </a:extLst>
              </a:tr>
              <a:tr h="2963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4476151"/>
                  </a:ext>
                </a:extLst>
              </a:tr>
              <a:tr h="2963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6758228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C7D709A-EFB7-458F-B869-25C79AF98DBD}"/>
              </a:ext>
            </a:extLst>
          </p:cNvPr>
          <p:cNvSpPr txBox="1"/>
          <p:nvPr/>
        </p:nvSpPr>
        <p:spPr>
          <a:xfrm>
            <a:off x="8362353" y="3947090"/>
            <a:ext cx="1122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ОЦЕНКА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5EC5B8B-9957-4B6A-B564-B6CDABA9CF2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737117">
            <a:off x="10450764" y="4610454"/>
            <a:ext cx="1552754" cy="1938737"/>
          </a:xfrm>
          <a:prstGeom prst="rect">
            <a:avLst/>
          </a:prstGeom>
        </p:spPr>
      </p:pic>
      <p:sp>
        <p:nvSpPr>
          <p:cNvPr id="19" name="Облачко с текстом: овальное 18">
            <a:extLst>
              <a:ext uri="{FF2B5EF4-FFF2-40B4-BE49-F238E27FC236}">
                <a16:creationId xmlns:a16="http://schemas.microsoft.com/office/drawing/2014/main" id="{BB361FFB-2A58-45DF-8E47-967BC2AE68A5}"/>
              </a:ext>
            </a:extLst>
          </p:cNvPr>
          <p:cNvSpPr/>
          <p:nvPr/>
        </p:nvSpPr>
        <p:spPr>
          <a:xfrm>
            <a:off x="10544355" y="3907766"/>
            <a:ext cx="1552754" cy="957533"/>
          </a:xfrm>
          <a:prstGeom prst="wedgeEllipse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/>
              <a:t>Я Фёдор </a:t>
            </a:r>
            <a:r>
              <a:rPr lang="en-US" sz="1000" dirty="0"/>
              <a:t>III</a:t>
            </a:r>
            <a:r>
              <a:rPr lang="ru-RU" sz="1000" dirty="0"/>
              <a:t> Алексеевич!</a:t>
            </a:r>
          </a:p>
          <a:p>
            <a:pPr algn="ctr"/>
            <a:r>
              <a:rPr lang="ru-RU" sz="1000" dirty="0"/>
              <a:t> Я рад, что мы с вами познакомились!</a:t>
            </a:r>
          </a:p>
        </p:txBody>
      </p:sp>
    </p:spTree>
    <p:extLst>
      <p:ext uri="{BB962C8B-B14F-4D97-AF65-F5344CB8AC3E}">
        <p14:creationId xmlns:p14="http://schemas.microsoft.com/office/powerpoint/2010/main" val="28103290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63</Words>
  <Application>Microsoft Office PowerPoint</Application>
  <PresentationFormat>Широкоэкранный</PresentationFormat>
  <Paragraphs>24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Friend</dc:creator>
  <cp:lastModifiedBy>Friend</cp:lastModifiedBy>
  <cp:revision>10</cp:revision>
  <cp:lastPrinted>2024-04-18T16:13:05Z</cp:lastPrinted>
  <dcterms:created xsi:type="dcterms:W3CDTF">2024-04-09T18:04:19Z</dcterms:created>
  <dcterms:modified xsi:type="dcterms:W3CDTF">2024-04-18T16:15:41Z</dcterms:modified>
</cp:coreProperties>
</file>