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78" r:id="rId3"/>
    <p:sldId id="257" r:id="rId4"/>
    <p:sldId id="276" r:id="rId5"/>
    <p:sldId id="287" r:id="rId6"/>
    <p:sldId id="279" r:id="rId7"/>
    <p:sldId id="290" r:id="rId8"/>
    <p:sldId id="280" r:id="rId9"/>
    <p:sldId id="289" r:id="rId10"/>
    <p:sldId id="281" r:id="rId11"/>
    <p:sldId id="258" r:id="rId12"/>
    <p:sldId id="277" r:id="rId13"/>
    <p:sldId id="282" r:id="rId14"/>
    <p:sldId id="275" r:id="rId15"/>
    <p:sldId id="283" r:id="rId16"/>
    <p:sldId id="274" r:id="rId17"/>
    <p:sldId id="284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6" autoAdjust="0"/>
    <p:restoredTop sz="94662" autoAdjust="0"/>
  </p:normalViewPr>
  <p:slideViewPr>
    <p:cSldViewPr>
      <p:cViewPr varScale="1">
        <p:scale>
          <a:sx n="71" d="100"/>
          <a:sy n="71" d="100"/>
        </p:scale>
        <p:origin x="-121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30A04EF-9421-4D33-A5C7-7731D03873CF}" type="presOf" srcId="{EC16B92F-A3B1-46A1-9164-CA0D4CD35543}" destId="{2FD09C3E-6CB4-4120-A144-5DE8E51F1715}" srcOrd="0" destOrd="0" presId="urn:microsoft.com/office/officeart/2005/8/layout/cycle5"/>
    <dgm:cxn modelId="{A3A87C9A-222A-49DE-8678-B272A9199765}" type="presOf" srcId="{E83A87E5-99FE-4F18-A62B-40FDFB2C93DF}" destId="{78F1E152-1DF5-4C37-8353-D0F4108BA5FF}" srcOrd="0" destOrd="0" presId="urn:microsoft.com/office/officeart/2005/8/layout/cycle5"/>
    <dgm:cxn modelId="{C94831DC-79A4-444C-80C4-E804267A3A9E}" type="presOf" srcId="{3114C0A0-DC34-432D-BA7A-EB45CC33D3E7}" destId="{15E10342-64E8-4EC8-9D2F-AF4C6AEE50B4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8793CAB8-E93E-4922-BFC8-BFAEE2527BB3}" type="presOf" srcId="{20491190-3BDD-4F29-A7FD-250402047380}" destId="{BEFB5776-5190-4589-BEDA-AD2C6376A540}" srcOrd="0" destOrd="0" presId="urn:microsoft.com/office/officeart/2005/8/layout/cycle5"/>
    <dgm:cxn modelId="{5B8588BA-8B25-4FBD-B339-3E06D2F606C2}" type="presOf" srcId="{DFC180EE-F3FB-41EE-8E6A-096480DB9C3F}" destId="{423AABC2-3217-41CB-B278-4D92A9597D90}" srcOrd="0" destOrd="0" presId="urn:microsoft.com/office/officeart/2005/8/layout/cycle5"/>
    <dgm:cxn modelId="{46546AF2-49E9-4A26-9CB5-95F972F65B57}" type="presOf" srcId="{687D62EC-5B78-441E-8BF5-2E2542A0577B}" destId="{3E1283DA-C888-4F8E-AD14-CF8EE8F79B76}" srcOrd="0" destOrd="0" presId="urn:microsoft.com/office/officeart/2005/8/layout/cycle5"/>
    <dgm:cxn modelId="{5288F79B-08E4-4787-946B-7EF55FB09477}" type="presOf" srcId="{EA8E02D6-931A-4FDD-8B92-A6AF42AAB70B}" destId="{020BA1BA-FBFE-480D-A058-E35F3CFC8275}" srcOrd="0" destOrd="0" presId="urn:microsoft.com/office/officeart/2005/8/layout/cycle5"/>
    <dgm:cxn modelId="{760DB825-6C15-4947-9849-84F56D7EE836}" type="presOf" srcId="{BB81C0BB-D2DC-46AB-8E06-934DC2ED96EF}" destId="{B28B7562-EA4B-4645-925B-0C6A2B1DF0F8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972A4506-925A-43B5-923B-73D5B202B71F}" type="presOf" srcId="{1B1F8F56-CD98-4C1F-8BB0-B8D1DFCC65B7}" destId="{F15E2200-3662-466D-A673-5CF06FEB338D}" srcOrd="0" destOrd="0" presId="urn:microsoft.com/office/officeart/2005/8/layout/cycle5"/>
    <dgm:cxn modelId="{39E04576-4AEE-41CC-8E78-BAD5E70D3C80}" type="presOf" srcId="{38DFF0D0-D976-4F6F-AD93-4D96B48F8E07}" destId="{52E2C196-71EA-4C2C-9116-1D29F1F98C2C}" srcOrd="0" destOrd="0" presId="urn:microsoft.com/office/officeart/2005/8/layout/cycle5"/>
    <dgm:cxn modelId="{674BE927-67A6-400E-B44D-3CBD61A07E3A}" type="presOf" srcId="{26C345E4-5CE9-4BC7-9E46-9A12381D9DD2}" destId="{C614C752-4548-4581-B782-3F5537542449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B9243BD5-D57A-40BC-A6E2-BEA375E98A28}" type="presParOf" srcId="{15E10342-64E8-4EC8-9D2F-AF4C6AEE50B4}" destId="{52E2C196-71EA-4C2C-9116-1D29F1F98C2C}" srcOrd="0" destOrd="0" presId="urn:microsoft.com/office/officeart/2005/8/layout/cycle5"/>
    <dgm:cxn modelId="{F71BA819-4B70-49A5-89B8-F051241E8A57}" type="presParOf" srcId="{15E10342-64E8-4EC8-9D2F-AF4C6AEE50B4}" destId="{AA8402D7-1FAB-4FD3-A2C8-783159A80452}" srcOrd="1" destOrd="0" presId="urn:microsoft.com/office/officeart/2005/8/layout/cycle5"/>
    <dgm:cxn modelId="{F0AE6DFC-2060-4128-8841-F942A5BB8FA1}" type="presParOf" srcId="{15E10342-64E8-4EC8-9D2F-AF4C6AEE50B4}" destId="{B28B7562-EA4B-4645-925B-0C6A2B1DF0F8}" srcOrd="2" destOrd="0" presId="urn:microsoft.com/office/officeart/2005/8/layout/cycle5"/>
    <dgm:cxn modelId="{EDEAD6E2-A434-4F47-A49A-9FC5782DCCE8}" type="presParOf" srcId="{15E10342-64E8-4EC8-9D2F-AF4C6AEE50B4}" destId="{78F1E152-1DF5-4C37-8353-D0F4108BA5FF}" srcOrd="3" destOrd="0" presId="urn:microsoft.com/office/officeart/2005/8/layout/cycle5"/>
    <dgm:cxn modelId="{FE46ECE4-2043-4215-8252-5EA756D0512C}" type="presParOf" srcId="{15E10342-64E8-4EC8-9D2F-AF4C6AEE50B4}" destId="{F1958AB8-9C17-4A0D-90B1-BDF7191E6E78}" srcOrd="4" destOrd="0" presId="urn:microsoft.com/office/officeart/2005/8/layout/cycle5"/>
    <dgm:cxn modelId="{BB941E81-2C28-484F-9194-731478600246}" type="presParOf" srcId="{15E10342-64E8-4EC8-9D2F-AF4C6AEE50B4}" destId="{C614C752-4548-4581-B782-3F5537542449}" srcOrd="5" destOrd="0" presId="urn:microsoft.com/office/officeart/2005/8/layout/cycle5"/>
    <dgm:cxn modelId="{0BCBC131-95D4-4CC3-B55D-635CAAFC4001}" type="presParOf" srcId="{15E10342-64E8-4EC8-9D2F-AF4C6AEE50B4}" destId="{BEFB5776-5190-4589-BEDA-AD2C6376A540}" srcOrd="6" destOrd="0" presId="urn:microsoft.com/office/officeart/2005/8/layout/cycle5"/>
    <dgm:cxn modelId="{721ACF5E-340D-4E12-AF68-941D79CE9D8F}" type="presParOf" srcId="{15E10342-64E8-4EC8-9D2F-AF4C6AEE50B4}" destId="{56F88225-B3D0-4872-89AE-E0A4FBA3BCF7}" srcOrd="7" destOrd="0" presId="urn:microsoft.com/office/officeart/2005/8/layout/cycle5"/>
    <dgm:cxn modelId="{DAEBB133-23EB-457C-B8D7-00F1785D21EF}" type="presParOf" srcId="{15E10342-64E8-4EC8-9D2F-AF4C6AEE50B4}" destId="{423AABC2-3217-41CB-B278-4D92A9597D90}" srcOrd="8" destOrd="0" presId="urn:microsoft.com/office/officeart/2005/8/layout/cycle5"/>
    <dgm:cxn modelId="{A7C566A1-E17D-4115-9C79-21E2085E4B4A}" type="presParOf" srcId="{15E10342-64E8-4EC8-9D2F-AF4C6AEE50B4}" destId="{2FD09C3E-6CB4-4120-A144-5DE8E51F1715}" srcOrd="9" destOrd="0" presId="urn:microsoft.com/office/officeart/2005/8/layout/cycle5"/>
    <dgm:cxn modelId="{2AC608F6-CA75-4F70-BF67-384C01DBE80A}" type="presParOf" srcId="{15E10342-64E8-4EC8-9D2F-AF4C6AEE50B4}" destId="{54624D81-2DE7-4B6A-B154-654BFA3FE620}" srcOrd="10" destOrd="0" presId="urn:microsoft.com/office/officeart/2005/8/layout/cycle5"/>
    <dgm:cxn modelId="{8B1AE995-0E90-4D41-BFB8-7F9D8B4DBA12}" type="presParOf" srcId="{15E10342-64E8-4EC8-9D2F-AF4C6AEE50B4}" destId="{020BA1BA-FBFE-480D-A058-E35F3CFC8275}" srcOrd="11" destOrd="0" presId="urn:microsoft.com/office/officeart/2005/8/layout/cycle5"/>
    <dgm:cxn modelId="{9110C89F-5821-464F-B8A3-A53C9D0FE9D7}" type="presParOf" srcId="{15E10342-64E8-4EC8-9D2F-AF4C6AEE50B4}" destId="{F15E2200-3662-466D-A673-5CF06FEB338D}" srcOrd="12" destOrd="0" presId="urn:microsoft.com/office/officeart/2005/8/layout/cycle5"/>
    <dgm:cxn modelId="{EB13EFA0-172D-47D0-9B63-8ABD2206C904}" type="presParOf" srcId="{15E10342-64E8-4EC8-9D2F-AF4C6AEE50B4}" destId="{598C5F69-167B-4349-9B41-9B11C57C6C5E}" srcOrd="13" destOrd="0" presId="urn:microsoft.com/office/officeart/2005/8/layout/cycle5"/>
    <dgm:cxn modelId="{AF2780D5-3F25-42B7-83BE-2CFA4EDE4536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E6313CAE-8BEF-45F4-9385-F6C8A4A7C48B}" type="presOf" srcId="{1B1F8F56-CD98-4C1F-8BB0-B8D1DFCC65B7}" destId="{F15E2200-3662-466D-A673-5CF06FEB338D}" srcOrd="0" destOrd="0" presId="urn:microsoft.com/office/officeart/2005/8/layout/cycle5"/>
    <dgm:cxn modelId="{9EFE1BB4-E7FD-46B7-9653-A8DDEC802A76}" type="presOf" srcId="{20491190-3BDD-4F29-A7FD-250402047380}" destId="{BEFB5776-5190-4589-BEDA-AD2C6376A540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060C93DD-4D48-4CEE-AD45-B1196373EC3D}" type="presOf" srcId="{EA8E02D6-931A-4FDD-8B92-A6AF42AAB70B}" destId="{020BA1BA-FBFE-480D-A058-E35F3CFC8275}" srcOrd="0" destOrd="0" presId="urn:microsoft.com/office/officeart/2005/8/layout/cycle5"/>
    <dgm:cxn modelId="{CEA13505-711B-483C-BFE7-38B6966CB7B5}" type="presOf" srcId="{DFC180EE-F3FB-41EE-8E6A-096480DB9C3F}" destId="{423AABC2-3217-41CB-B278-4D92A9597D90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B19C6697-D90D-41EC-979A-8EC69B3B8E61}" type="presOf" srcId="{BB81C0BB-D2DC-46AB-8E06-934DC2ED96EF}" destId="{B28B7562-EA4B-4645-925B-0C6A2B1DF0F8}" srcOrd="0" destOrd="0" presId="urn:microsoft.com/office/officeart/2005/8/layout/cycle5"/>
    <dgm:cxn modelId="{DFB3FF38-E9B8-469A-BEEF-83FAC5DFAC91}" type="presOf" srcId="{38DFF0D0-D976-4F6F-AD93-4D96B48F8E07}" destId="{52E2C196-71EA-4C2C-9116-1D29F1F98C2C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7F85F309-36E3-4767-B96F-1EBFC6ADE91E}" type="presOf" srcId="{3114C0A0-DC34-432D-BA7A-EB45CC33D3E7}" destId="{15E10342-64E8-4EC8-9D2F-AF4C6AEE50B4}" srcOrd="0" destOrd="0" presId="urn:microsoft.com/office/officeart/2005/8/layout/cycle5"/>
    <dgm:cxn modelId="{B351A2B1-C1B8-4B6D-A6C2-E5A454BE32B6}" type="presOf" srcId="{E83A87E5-99FE-4F18-A62B-40FDFB2C93DF}" destId="{78F1E152-1DF5-4C37-8353-D0F4108BA5FF}" srcOrd="0" destOrd="0" presId="urn:microsoft.com/office/officeart/2005/8/layout/cycle5"/>
    <dgm:cxn modelId="{A5C3B3CB-84A4-451F-B917-2E4B22D97683}" type="presOf" srcId="{EC16B92F-A3B1-46A1-9164-CA0D4CD35543}" destId="{2FD09C3E-6CB4-4120-A144-5DE8E51F1715}" srcOrd="0" destOrd="0" presId="urn:microsoft.com/office/officeart/2005/8/layout/cycle5"/>
    <dgm:cxn modelId="{92987B46-F7BD-4CDF-87AF-8048D7A72604}" type="presOf" srcId="{26C345E4-5CE9-4BC7-9E46-9A12381D9DD2}" destId="{C614C752-4548-4581-B782-3F5537542449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2AAAB438-C4FC-4814-97DE-CD75B257E16C}" type="presOf" srcId="{687D62EC-5B78-441E-8BF5-2E2542A0577B}" destId="{3E1283DA-C888-4F8E-AD14-CF8EE8F79B76}" srcOrd="0" destOrd="0" presId="urn:microsoft.com/office/officeart/2005/8/layout/cycle5"/>
    <dgm:cxn modelId="{A7EFAFF0-32BC-4A27-B29B-97BE0BCB40D2}" type="presParOf" srcId="{15E10342-64E8-4EC8-9D2F-AF4C6AEE50B4}" destId="{52E2C196-71EA-4C2C-9116-1D29F1F98C2C}" srcOrd="0" destOrd="0" presId="urn:microsoft.com/office/officeart/2005/8/layout/cycle5"/>
    <dgm:cxn modelId="{5830C9A4-463A-4F5D-92E9-2D29A74DB05C}" type="presParOf" srcId="{15E10342-64E8-4EC8-9D2F-AF4C6AEE50B4}" destId="{AA8402D7-1FAB-4FD3-A2C8-783159A80452}" srcOrd="1" destOrd="0" presId="urn:microsoft.com/office/officeart/2005/8/layout/cycle5"/>
    <dgm:cxn modelId="{0BF0C453-AB2D-492B-AACE-CD33946F5DFD}" type="presParOf" srcId="{15E10342-64E8-4EC8-9D2F-AF4C6AEE50B4}" destId="{B28B7562-EA4B-4645-925B-0C6A2B1DF0F8}" srcOrd="2" destOrd="0" presId="urn:microsoft.com/office/officeart/2005/8/layout/cycle5"/>
    <dgm:cxn modelId="{EBF16648-2578-41DD-8BAB-BCFC8DF65642}" type="presParOf" srcId="{15E10342-64E8-4EC8-9D2F-AF4C6AEE50B4}" destId="{78F1E152-1DF5-4C37-8353-D0F4108BA5FF}" srcOrd="3" destOrd="0" presId="urn:microsoft.com/office/officeart/2005/8/layout/cycle5"/>
    <dgm:cxn modelId="{95A064E1-C371-488C-A2FD-379EEC8BE75B}" type="presParOf" srcId="{15E10342-64E8-4EC8-9D2F-AF4C6AEE50B4}" destId="{F1958AB8-9C17-4A0D-90B1-BDF7191E6E78}" srcOrd="4" destOrd="0" presId="urn:microsoft.com/office/officeart/2005/8/layout/cycle5"/>
    <dgm:cxn modelId="{AB0952B4-0EFA-488F-AC3A-CE846DA14E3F}" type="presParOf" srcId="{15E10342-64E8-4EC8-9D2F-AF4C6AEE50B4}" destId="{C614C752-4548-4581-B782-3F5537542449}" srcOrd="5" destOrd="0" presId="urn:microsoft.com/office/officeart/2005/8/layout/cycle5"/>
    <dgm:cxn modelId="{07310B3D-2440-40B2-8AA2-EDCBE63ECF2B}" type="presParOf" srcId="{15E10342-64E8-4EC8-9D2F-AF4C6AEE50B4}" destId="{BEFB5776-5190-4589-BEDA-AD2C6376A540}" srcOrd="6" destOrd="0" presId="urn:microsoft.com/office/officeart/2005/8/layout/cycle5"/>
    <dgm:cxn modelId="{9819A9A1-E910-405C-B1E3-F8E234C7402E}" type="presParOf" srcId="{15E10342-64E8-4EC8-9D2F-AF4C6AEE50B4}" destId="{56F88225-B3D0-4872-89AE-E0A4FBA3BCF7}" srcOrd="7" destOrd="0" presId="urn:microsoft.com/office/officeart/2005/8/layout/cycle5"/>
    <dgm:cxn modelId="{9F0E891E-DA8A-4523-91FC-BE074D7382B8}" type="presParOf" srcId="{15E10342-64E8-4EC8-9D2F-AF4C6AEE50B4}" destId="{423AABC2-3217-41CB-B278-4D92A9597D90}" srcOrd="8" destOrd="0" presId="urn:microsoft.com/office/officeart/2005/8/layout/cycle5"/>
    <dgm:cxn modelId="{9BE747FC-0298-41BE-885E-F13061DE6DC8}" type="presParOf" srcId="{15E10342-64E8-4EC8-9D2F-AF4C6AEE50B4}" destId="{2FD09C3E-6CB4-4120-A144-5DE8E51F1715}" srcOrd="9" destOrd="0" presId="urn:microsoft.com/office/officeart/2005/8/layout/cycle5"/>
    <dgm:cxn modelId="{D9E3B554-EB12-4C6B-B14A-CD4C1494ED37}" type="presParOf" srcId="{15E10342-64E8-4EC8-9D2F-AF4C6AEE50B4}" destId="{54624D81-2DE7-4B6A-B154-654BFA3FE620}" srcOrd="10" destOrd="0" presId="urn:microsoft.com/office/officeart/2005/8/layout/cycle5"/>
    <dgm:cxn modelId="{FDE7FF16-E406-4455-9FB0-2D1873AAA2D7}" type="presParOf" srcId="{15E10342-64E8-4EC8-9D2F-AF4C6AEE50B4}" destId="{020BA1BA-FBFE-480D-A058-E35F3CFC8275}" srcOrd="11" destOrd="0" presId="urn:microsoft.com/office/officeart/2005/8/layout/cycle5"/>
    <dgm:cxn modelId="{6F69845C-2208-4F4B-B127-113C37E3403D}" type="presParOf" srcId="{15E10342-64E8-4EC8-9D2F-AF4C6AEE50B4}" destId="{F15E2200-3662-466D-A673-5CF06FEB338D}" srcOrd="12" destOrd="0" presId="urn:microsoft.com/office/officeart/2005/8/layout/cycle5"/>
    <dgm:cxn modelId="{72E28CCC-3031-4CD5-8BEA-811FFEDEBEE2}" type="presParOf" srcId="{15E10342-64E8-4EC8-9D2F-AF4C6AEE50B4}" destId="{598C5F69-167B-4349-9B41-9B11C57C6C5E}" srcOrd="13" destOrd="0" presId="urn:microsoft.com/office/officeart/2005/8/layout/cycle5"/>
    <dgm:cxn modelId="{90B38CCC-6FDF-4326-B1B8-393B52167467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FAD9BAAE-33AB-4799-9E7E-90DF067F65A1}" type="presOf" srcId="{26C345E4-5CE9-4BC7-9E46-9A12381D9DD2}" destId="{C614C752-4548-4581-B782-3F5537542449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84DD7245-C8BB-438E-9CDF-BD547E2B9452}" type="presOf" srcId="{E83A87E5-99FE-4F18-A62B-40FDFB2C93DF}" destId="{78F1E152-1DF5-4C37-8353-D0F4108BA5FF}" srcOrd="0" destOrd="0" presId="urn:microsoft.com/office/officeart/2005/8/layout/cycle5"/>
    <dgm:cxn modelId="{6E15BAEC-99C1-4A20-82C6-25829F549599}" type="presOf" srcId="{3114C0A0-DC34-432D-BA7A-EB45CC33D3E7}" destId="{15E10342-64E8-4EC8-9D2F-AF4C6AEE50B4}" srcOrd="0" destOrd="0" presId="urn:microsoft.com/office/officeart/2005/8/layout/cycle5"/>
    <dgm:cxn modelId="{FFFB4F04-4700-41F7-A77C-2DB68232A949}" type="presOf" srcId="{BB81C0BB-D2DC-46AB-8E06-934DC2ED96EF}" destId="{B28B7562-EA4B-4645-925B-0C6A2B1DF0F8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91D4D66F-CDA8-4017-B5EA-71F23B170EAA}" type="presOf" srcId="{EA8E02D6-931A-4FDD-8B92-A6AF42AAB70B}" destId="{020BA1BA-FBFE-480D-A058-E35F3CFC8275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04970F32-9F41-4C80-802B-00C34BECB5E9}" type="presOf" srcId="{687D62EC-5B78-441E-8BF5-2E2542A0577B}" destId="{3E1283DA-C888-4F8E-AD14-CF8EE8F79B76}" srcOrd="0" destOrd="0" presId="urn:microsoft.com/office/officeart/2005/8/layout/cycle5"/>
    <dgm:cxn modelId="{C94D6141-39C7-4B89-815E-4378D390D5C5}" type="presOf" srcId="{38DFF0D0-D976-4F6F-AD93-4D96B48F8E07}" destId="{52E2C196-71EA-4C2C-9116-1D29F1F98C2C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325B707F-61B6-4AEF-BDF8-0B63CB1BC638}" type="presOf" srcId="{1B1F8F56-CD98-4C1F-8BB0-B8D1DFCC65B7}" destId="{F15E2200-3662-466D-A673-5CF06FEB338D}" srcOrd="0" destOrd="0" presId="urn:microsoft.com/office/officeart/2005/8/layout/cycle5"/>
    <dgm:cxn modelId="{7571D1A8-90C0-4DAD-B1BD-A6346F704FFB}" type="presOf" srcId="{EC16B92F-A3B1-46A1-9164-CA0D4CD35543}" destId="{2FD09C3E-6CB4-4120-A144-5DE8E51F1715}" srcOrd="0" destOrd="0" presId="urn:microsoft.com/office/officeart/2005/8/layout/cycle5"/>
    <dgm:cxn modelId="{CB2FFC84-5320-4F3C-A53D-49E6877D69FB}" type="presOf" srcId="{DFC180EE-F3FB-41EE-8E6A-096480DB9C3F}" destId="{423AABC2-3217-41CB-B278-4D92A9597D90}" srcOrd="0" destOrd="0" presId="urn:microsoft.com/office/officeart/2005/8/layout/cycle5"/>
    <dgm:cxn modelId="{5088028D-D7E4-4338-816C-6A37C07D2052}" type="presOf" srcId="{20491190-3BDD-4F29-A7FD-250402047380}" destId="{BEFB5776-5190-4589-BEDA-AD2C6376A540}" srcOrd="0" destOrd="0" presId="urn:microsoft.com/office/officeart/2005/8/layout/cycle5"/>
    <dgm:cxn modelId="{E34865E6-F43E-4AB1-A8FB-1510C34CB40B}" type="presParOf" srcId="{15E10342-64E8-4EC8-9D2F-AF4C6AEE50B4}" destId="{52E2C196-71EA-4C2C-9116-1D29F1F98C2C}" srcOrd="0" destOrd="0" presId="urn:microsoft.com/office/officeart/2005/8/layout/cycle5"/>
    <dgm:cxn modelId="{FA7CE007-7B09-418E-9ABF-08E7A1FB19C7}" type="presParOf" srcId="{15E10342-64E8-4EC8-9D2F-AF4C6AEE50B4}" destId="{AA8402D7-1FAB-4FD3-A2C8-783159A80452}" srcOrd="1" destOrd="0" presId="urn:microsoft.com/office/officeart/2005/8/layout/cycle5"/>
    <dgm:cxn modelId="{CA43EF43-C3C1-4194-B118-64E49B64A6E0}" type="presParOf" srcId="{15E10342-64E8-4EC8-9D2F-AF4C6AEE50B4}" destId="{B28B7562-EA4B-4645-925B-0C6A2B1DF0F8}" srcOrd="2" destOrd="0" presId="urn:microsoft.com/office/officeart/2005/8/layout/cycle5"/>
    <dgm:cxn modelId="{79174AEE-A834-42B3-AF77-C16BB878E9B9}" type="presParOf" srcId="{15E10342-64E8-4EC8-9D2F-AF4C6AEE50B4}" destId="{78F1E152-1DF5-4C37-8353-D0F4108BA5FF}" srcOrd="3" destOrd="0" presId="urn:microsoft.com/office/officeart/2005/8/layout/cycle5"/>
    <dgm:cxn modelId="{392E4756-C8B9-4114-8D73-24F623B7FE58}" type="presParOf" srcId="{15E10342-64E8-4EC8-9D2F-AF4C6AEE50B4}" destId="{F1958AB8-9C17-4A0D-90B1-BDF7191E6E78}" srcOrd="4" destOrd="0" presId="urn:microsoft.com/office/officeart/2005/8/layout/cycle5"/>
    <dgm:cxn modelId="{7A27BB89-175D-4F54-901F-391319E92E05}" type="presParOf" srcId="{15E10342-64E8-4EC8-9D2F-AF4C6AEE50B4}" destId="{C614C752-4548-4581-B782-3F5537542449}" srcOrd="5" destOrd="0" presId="urn:microsoft.com/office/officeart/2005/8/layout/cycle5"/>
    <dgm:cxn modelId="{E18AF23E-5C28-46AC-B8CD-6AD4399F5EFB}" type="presParOf" srcId="{15E10342-64E8-4EC8-9D2F-AF4C6AEE50B4}" destId="{BEFB5776-5190-4589-BEDA-AD2C6376A540}" srcOrd="6" destOrd="0" presId="urn:microsoft.com/office/officeart/2005/8/layout/cycle5"/>
    <dgm:cxn modelId="{7DA50463-0F2F-4E1A-B669-627B42A7D269}" type="presParOf" srcId="{15E10342-64E8-4EC8-9D2F-AF4C6AEE50B4}" destId="{56F88225-B3D0-4872-89AE-E0A4FBA3BCF7}" srcOrd="7" destOrd="0" presId="urn:microsoft.com/office/officeart/2005/8/layout/cycle5"/>
    <dgm:cxn modelId="{84222BF9-E6B0-4AB6-B9E8-3AC9E77320C1}" type="presParOf" srcId="{15E10342-64E8-4EC8-9D2F-AF4C6AEE50B4}" destId="{423AABC2-3217-41CB-B278-4D92A9597D90}" srcOrd="8" destOrd="0" presId="urn:microsoft.com/office/officeart/2005/8/layout/cycle5"/>
    <dgm:cxn modelId="{DD83C33B-4422-44FD-BC9B-4A4FD472AB1B}" type="presParOf" srcId="{15E10342-64E8-4EC8-9D2F-AF4C6AEE50B4}" destId="{2FD09C3E-6CB4-4120-A144-5DE8E51F1715}" srcOrd="9" destOrd="0" presId="urn:microsoft.com/office/officeart/2005/8/layout/cycle5"/>
    <dgm:cxn modelId="{DB681052-4D7D-4107-8360-1BC904A2EA97}" type="presParOf" srcId="{15E10342-64E8-4EC8-9D2F-AF4C6AEE50B4}" destId="{54624D81-2DE7-4B6A-B154-654BFA3FE620}" srcOrd="10" destOrd="0" presId="urn:microsoft.com/office/officeart/2005/8/layout/cycle5"/>
    <dgm:cxn modelId="{D98C1BE3-EB2E-471A-A61F-4A2FB5C64912}" type="presParOf" srcId="{15E10342-64E8-4EC8-9D2F-AF4C6AEE50B4}" destId="{020BA1BA-FBFE-480D-A058-E35F3CFC8275}" srcOrd="11" destOrd="0" presId="urn:microsoft.com/office/officeart/2005/8/layout/cycle5"/>
    <dgm:cxn modelId="{90BAC456-3093-482E-A083-CE98203497D5}" type="presParOf" srcId="{15E10342-64E8-4EC8-9D2F-AF4C6AEE50B4}" destId="{F15E2200-3662-466D-A673-5CF06FEB338D}" srcOrd="12" destOrd="0" presId="urn:microsoft.com/office/officeart/2005/8/layout/cycle5"/>
    <dgm:cxn modelId="{D9DA4391-407D-45F5-B34F-D58EE59C48E2}" type="presParOf" srcId="{15E10342-64E8-4EC8-9D2F-AF4C6AEE50B4}" destId="{598C5F69-167B-4349-9B41-9B11C57C6C5E}" srcOrd="13" destOrd="0" presId="urn:microsoft.com/office/officeart/2005/8/layout/cycle5"/>
    <dgm:cxn modelId="{39698B70-A48D-4839-967F-9486FDA5E699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E52089B0-D5CE-46E8-A7B0-6EB8F41D81CB}" type="presOf" srcId="{3114C0A0-DC34-432D-BA7A-EB45CC33D3E7}" destId="{15E10342-64E8-4EC8-9D2F-AF4C6AEE50B4}" srcOrd="0" destOrd="0" presId="urn:microsoft.com/office/officeart/2005/8/layout/cycle5"/>
    <dgm:cxn modelId="{A847AA73-2660-46F2-B6CC-3EEAE0ECD9CE}" type="presOf" srcId="{38DFF0D0-D976-4F6F-AD93-4D96B48F8E07}" destId="{52E2C196-71EA-4C2C-9116-1D29F1F98C2C}" srcOrd="0" destOrd="0" presId="urn:microsoft.com/office/officeart/2005/8/layout/cycle5"/>
    <dgm:cxn modelId="{FFBEFBF0-9616-4A58-A734-7E37C8777854}" type="presOf" srcId="{EC16B92F-A3B1-46A1-9164-CA0D4CD35543}" destId="{2FD09C3E-6CB4-4120-A144-5DE8E51F1715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7A21CAB8-52E2-41CF-B064-93FE6E61F878}" type="presOf" srcId="{BB81C0BB-D2DC-46AB-8E06-934DC2ED96EF}" destId="{B28B7562-EA4B-4645-925B-0C6A2B1DF0F8}" srcOrd="0" destOrd="0" presId="urn:microsoft.com/office/officeart/2005/8/layout/cycle5"/>
    <dgm:cxn modelId="{4FA7920B-E9E2-42D3-83F0-743EB4554FC2}" type="presOf" srcId="{E83A87E5-99FE-4F18-A62B-40FDFB2C93DF}" destId="{78F1E152-1DF5-4C37-8353-D0F4108BA5FF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5CA96063-6D29-4585-884C-DD684A20B61B}" type="presOf" srcId="{DFC180EE-F3FB-41EE-8E6A-096480DB9C3F}" destId="{423AABC2-3217-41CB-B278-4D92A9597D90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A38F765E-1FBB-4246-88B0-B574B5256CF2}" type="presOf" srcId="{20491190-3BDD-4F29-A7FD-250402047380}" destId="{BEFB5776-5190-4589-BEDA-AD2C6376A540}" srcOrd="0" destOrd="0" presId="urn:microsoft.com/office/officeart/2005/8/layout/cycle5"/>
    <dgm:cxn modelId="{4608F6C1-98D4-45C1-B32F-D38F092E9653}" type="presOf" srcId="{26C345E4-5CE9-4BC7-9E46-9A12381D9DD2}" destId="{C614C752-4548-4581-B782-3F5537542449}" srcOrd="0" destOrd="0" presId="urn:microsoft.com/office/officeart/2005/8/layout/cycle5"/>
    <dgm:cxn modelId="{96356BF9-BAC6-43CB-B56A-CB0D42EADC06}" type="presOf" srcId="{687D62EC-5B78-441E-8BF5-2E2542A0577B}" destId="{3E1283DA-C888-4F8E-AD14-CF8EE8F79B76}" srcOrd="0" destOrd="0" presId="urn:microsoft.com/office/officeart/2005/8/layout/cycle5"/>
    <dgm:cxn modelId="{90F3162E-13FB-42C1-BBA1-C8E911757CE5}" type="presOf" srcId="{1B1F8F56-CD98-4C1F-8BB0-B8D1DFCC65B7}" destId="{F15E2200-3662-466D-A673-5CF06FEB338D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75A25B50-75BA-4E94-A671-CA0EE1A4470C}" type="presOf" srcId="{EA8E02D6-931A-4FDD-8B92-A6AF42AAB70B}" destId="{020BA1BA-FBFE-480D-A058-E35F3CFC8275}" srcOrd="0" destOrd="0" presId="urn:microsoft.com/office/officeart/2005/8/layout/cycle5"/>
    <dgm:cxn modelId="{8EE22E0B-4534-49B1-A6C3-E1EB2C32EA6A}" type="presParOf" srcId="{15E10342-64E8-4EC8-9D2F-AF4C6AEE50B4}" destId="{52E2C196-71EA-4C2C-9116-1D29F1F98C2C}" srcOrd="0" destOrd="0" presId="urn:microsoft.com/office/officeart/2005/8/layout/cycle5"/>
    <dgm:cxn modelId="{0D813095-C001-4E69-A9B1-A20121626DCD}" type="presParOf" srcId="{15E10342-64E8-4EC8-9D2F-AF4C6AEE50B4}" destId="{AA8402D7-1FAB-4FD3-A2C8-783159A80452}" srcOrd="1" destOrd="0" presId="urn:microsoft.com/office/officeart/2005/8/layout/cycle5"/>
    <dgm:cxn modelId="{9C8F81D1-0E6B-4922-BD1A-F0D2E846B721}" type="presParOf" srcId="{15E10342-64E8-4EC8-9D2F-AF4C6AEE50B4}" destId="{B28B7562-EA4B-4645-925B-0C6A2B1DF0F8}" srcOrd="2" destOrd="0" presId="urn:microsoft.com/office/officeart/2005/8/layout/cycle5"/>
    <dgm:cxn modelId="{6E835803-1F9F-416F-9797-B7C7BBEB9478}" type="presParOf" srcId="{15E10342-64E8-4EC8-9D2F-AF4C6AEE50B4}" destId="{78F1E152-1DF5-4C37-8353-D0F4108BA5FF}" srcOrd="3" destOrd="0" presId="urn:microsoft.com/office/officeart/2005/8/layout/cycle5"/>
    <dgm:cxn modelId="{15EF19B1-1809-4491-80EA-4F10AAF09F8C}" type="presParOf" srcId="{15E10342-64E8-4EC8-9D2F-AF4C6AEE50B4}" destId="{F1958AB8-9C17-4A0D-90B1-BDF7191E6E78}" srcOrd="4" destOrd="0" presId="urn:microsoft.com/office/officeart/2005/8/layout/cycle5"/>
    <dgm:cxn modelId="{1386D8DE-BE11-4467-8FB0-89C215E03B0E}" type="presParOf" srcId="{15E10342-64E8-4EC8-9D2F-AF4C6AEE50B4}" destId="{C614C752-4548-4581-B782-3F5537542449}" srcOrd="5" destOrd="0" presId="urn:microsoft.com/office/officeart/2005/8/layout/cycle5"/>
    <dgm:cxn modelId="{4D8844A6-5A1C-43C3-9041-68E77DE0F2FB}" type="presParOf" srcId="{15E10342-64E8-4EC8-9D2F-AF4C6AEE50B4}" destId="{BEFB5776-5190-4589-BEDA-AD2C6376A540}" srcOrd="6" destOrd="0" presId="urn:microsoft.com/office/officeart/2005/8/layout/cycle5"/>
    <dgm:cxn modelId="{FF8B3951-F67A-4B74-93B3-EFB3286BECC2}" type="presParOf" srcId="{15E10342-64E8-4EC8-9D2F-AF4C6AEE50B4}" destId="{56F88225-B3D0-4872-89AE-E0A4FBA3BCF7}" srcOrd="7" destOrd="0" presId="urn:microsoft.com/office/officeart/2005/8/layout/cycle5"/>
    <dgm:cxn modelId="{69D76187-C635-4C60-8907-3504A2A07129}" type="presParOf" srcId="{15E10342-64E8-4EC8-9D2F-AF4C6AEE50B4}" destId="{423AABC2-3217-41CB-B278-4D92A9597D90}" srcOrd="8" destOrd="0" presId="urn:microsoft.com/office/officeart/2005/8/layout/cycle5"/>
    <dgm:cxn modelId="{00B36AC0-91AE-486A-B7A4-642663CB4E04}" type="presParOf" srcId="{15E10342-64E8-4EC8-9D2F-AF4C6AEE50B4}" destId="{2FD09C3E-6CB4-4120-A144-5DE8E51F1715}" srcOrd="9" destOrd="0" presId="urn:microsoft.com/office/officeart/2005/8/layout/cycle5"/>
    <dgm:cxn modelId="{F33CA4E4-BFF5-4516-95FD-95AFACC089CC}" type="presParOf" srcId="{15E10342-64E8-4EC8-9D2F-AF4C6AEE50B4}" destId="{54624D81-2DE7-4B6A-B154-654BFA3FE620}" srcOrd="10" destOrd="0" presId="urn:microsoft.com/office/officeart/2005/8/layout/cycle5"/>
    <dgm:cxn modelId="{55334C25-C1E8-44BD-88B0-2660A8B4E5D3}" type="presParOf" srcId="{15E10342-64E8-4EC8-9D2F-AF4C6AEE50B4}" destId="{020BA1BA-FBFE-480D-A058-E35F3CFC8275}" srcOrd="11" destOrd="0" presId="urn:microsoft.com/office/officeart/2005/8/layout/cycle5"/>
    <dgm:cxn modelId="{321C4080-2C5B-412D-8D05-E57303F351E3}" type="presParOf" srcId="{15E10342-64E8-4EC8-9D2F-AF4C6AEE50B4}" destId="{F15E2200-3662-466D-A673-5CF06FEB338D}" srcOrd="12" destOrd="0" presId="urn:microsoft.com/office/officeart/2005/8/layout/cycle5"/>
    <dgm:cxn modelId="{BFA8B223-C4AB-42B2-8CC6-0D6AADD49CE5}" type="presParOf" srcId="{15E10342-64E8-4EC8-9D2F-AF4C6AEE50B4}" destId="{598C5F69-167B-4349-9B41-9B11C57C6C5E}" srcOrd="13" destOrd="0" presId="urn:microsoft.com/office/officeart/2005/8/layout/cycle5"/>
    <dgm:cxn modelId="{6CA67E44-F9F1-40AE-8529-8FCAC8631B78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7938AB0E-ACC3-46DE-BCAA-31E1E6ABF01C}" type="presOf" srcId="{3114C0A0-DC34-432D-BA7A-EB45CC33D3E7}" destId="{15E10342-64E8-4EC8-9D2F-AF4C6AEE50B4}" srcOrd="0" destOrd="0" presId="urn:microsoft.com/office/officeart/2005/8/layout/cycle5"/>
    <dgm:cxn modelId="{8C01E952-557C-4F0C-A88D-148AE90745DD}" type="presOf" srcId="{1B1F8F56-CD98-4C1F-8BB0-B8D1DFCC65B7}" destId="{F15E2200-3662-466D-A673-5CF06FEB338D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44A12922-1ECE-4B97-B203-F63EE870CF31}" type="presOf" srcId="{DFC180EE-F3FB-41EE-8E6A-096480DB9C3F}" destId="{423AABC2-3217-41CB-B278-4D92A9597D90}" srcOrd="0" destOrd="0" presId="urn:microsoft.com/office/officeart/2005/8/layout/cycle5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D8E8BE9F-F46C-4094-BA3C-A8A06518F27C}" type="presOf" srcId="{EA8E02D6-931A-4FDD-8B92-A6AF42AAB70B}" destId="{020BA1BA-FBFE-480D-A058-E35F3CFC8275}" srcOrd="0" destOrd="0" presId="urn:microsoft.com/office/officeart/2005/8/layout/cycle5"/>
    <dgm:cxn modelId="{4C54CC86-9951-49AD-B31E-A968EB21C435}" type="presOf" srcId="{687D62EC-5B78-441E-8BF5-2E2542A0577B}" destId="{3E1283DA-C888-4F8E-AD14-CF8EE8F79B76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5CB1DA0C-34D8-4B77-A6C7-7056F56E44C4}" type="presOf" srcId="{E83A87E5-99FE-4F18-A62B-40FDFB2C93DF}" destId="{78F1E152-1DF5-4C37-8353-D0F4108BA5FF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22A7337C-F9B7-49F1-8604-E2079C3ABBA3}" type="presOf" srcId="{20491190-3BDD-4F29-A7FD-250402047380}" destId="{BEFB5776-5190-4589-BEDA-AD2C6376A540}" srcOrd="0" destOrd="0" presId="urn:microsoft.com/office/officeart/2005/8/layout/cycle5"/>
    <dgm:cxn modelId="{A90340FF-78C2-4E90-857B-64E070C2D703}" type="presOf" srcId="{BB81C0BB-D2DC-46AB-8E06-934DC2ED96EF}" destId="{B28B7562-EA4B-4645-925B-0C6A2B1DF0F8}" srcOrd="0" destOrd="0" presId="urn:microsoft.com/office/officeart/2005/8/layout/cycle5"/>
    <dgm:cxn modelId="{916F7E0F-B1E8-4E72-8895-6BE883EAF6C3}" type="presOf" srcId="{EC16B92F-A3B1-46A1-9164-CA0D4CD35543}" destId="{2FD09C3E-6CB4-4120-A144-5DE8E51F1715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1316B956-EA5A-409F-821B-FA24AD984CE8}" type="presOf" srcId="{38DFF0D0-D976-4F6F-AD93-4D96B48F8E07}" destId="{52E2C196-71EA-4C2C-9116-1D29F1F98C2C}" srcOrd="0" destOrd="0" presId="urn:microsoft.com/office/officeart/2005/8/layout/cycle5"/>
    <dgm:cxn modelId="{3CCDB595-8CA5-43F2-83A1-93B79AC2B743}" type="presOf" srcId="{26C345E4-5CE9-4BC7-9E46-9A12381D9DD2}" destId="{C614C752-4548-4581-B782-3F5537542449}" srcOrd="0" destOrd="0" presId="urn:microsoft.com/office/officeart/2005/8/layout/cycle5"/>
    <dgm:cxn modelId="{022261CE-7F6D-4207-9C1F-0BE06D1950FE}" type="presParOf" srcId="{15E10342-64E8-4EC8-9D2F-AF4C6AEE50B4}" destId="{52E2C196-71EA-4C2C-9116-1D29F1F98C2C}" srcOrd="0" destOrd="0" presId="urn:microsoft.com/office/officeart/2005/8/layout/cycle5"/>
    <dgm:cxn modelId="{B699C81C-D109-4A25-A785-39DE7530A66D}" type="presParOf" srcId="{15E10342-64E8-4EC8-9D2F-AF4C6AEE50B4}" destId="{AA8402D7-1FAB-4FD3-A2C8-783159A80452}" srcOrd="1" destOrd="0" presId="urn:microsoft.com/office/officeart/2005/8/layout/cycle5"/>
    <dgm:cxn modelId="{923FFB01-35E1-4800-8002-79919377EB97}" type="presParOf" srcId="{15E10342-64E8-4EC8-9D2F-AF4C6AEE50B4}" destId="{B28B7562-EA4B-4645-925B-0C6A2B1DF0F8}" srcOrd="2" destOrd="0" presId="urn:microsoft.com/office/officeart/2005/8/layout/cycle5"/>
    <dgm:cxn modelId="{6C6013EB-9C47-4CF7-B2E8-4D225E2649DF}" type="presParOf" srcId="{15E10342-64E8-4EC8-9D2F-AF4C6AEE50B4}" destId="{78F1E152-1DF5-4C37-8353-D0F4108BA5FF}" srcOrd="3" destOrd="0" presId="urn:microsoft.com/office/officeart/2005/8/layout/cycle5"/>
    <dgm:cxn modelId="{523DE2E0-00F2-4846-8B58-E835F8033D0E}" type="presParOf" srcId="{15E10342-64E8-4EC8-9D2F-AF4C6AEE50B4}" destId="{F1958AB8-9C17-4A0D-90B1-BDF7191E6E78}" srcOrd="4" destOrd="0" presId="urn:microsoft.com/office/officeart/2005/8/layout/cycle5"/>
    <dgm:cxn modelId="{7E8AC893-C5FE-496D-B7CB-A1CCACF677C5}" type="presParOf" srcId="{15E10342-64E8-4EC8-9D2F-AF4C6AEE50B4}" destId="{C614C752-4548-4581-B782-3F5537542449}" srcOrd="5" destOrd="0" presId="urn:microsoft.com/office/officeart/2005/8/layout/cycle5"/>
    <dgm:cxn modelId="{A9287AA7-651F-453F-BE87-09B8F35AFAB8}" type="presParOf" srcId="{15E10342-64E8-4EC8-9D2F-AF4C6AEE50B4}" destId="{BEFB5776-5190-4589-BEDA-AD2C6376A540}" srcOrd="6" destOrd="0" presId="urn:microsoft.com/office/officeart/2005/8/layout/cycle5"/>
    <dgm:cxn modelId="{57FEC2E4-4F50-4CDC-AA72-708E7B0FC915}" type="presParOf" srcId="{15E10342-64E8-4EC8-9D2F-AF4C6AEE50B4}" destId="{56F88225-B3D0-4872-89AE-E0A4FBA3BCF7}" srcOrd="7" destOrd="0" presId="urn:microsoft.com/office/officeart/2005/8/layout/cycle5"/>
    <dgm:cxn modelId="{28791743-93C5-4F53-9717-5EC976CFE31F}" type="presParOf" srcId="{15E10342-64E8-4EC8-9D2F-AF4C6AEE50B4}" destId="{423AABC2-3217-41CB-B278-4D92A9597D90}" srcOrd="8" destOrd="0" presId="urn:microsoft.com/office/officeart/2005/8/layout/cycle5"/>
    <dgm:cxn modelId="{F27C97C3-1DC0-468F-BDBA-10DE5EEB4CD2}" type="presParOf" srcId="{15E10342-64E8-4EC8-9D2F-AF4C6AEE50B4}" destId="{2FD09C3E-6CB4-4120-A144-5DE8E51F1715}" srcOrd="9" destOrd="0" presId="urn:microsoft.com/office/officeart/2005/8/layout/cycle5"/>
    <dgm:cxn modelId="{38C3BA18-D815-42C9-B13F-48DE9054FF83}" type="presParOf" srcId="{15E10342-64E8-4EC8-9D2F-AF4C6AEE50B4}" destId="{54624D81-2DE7-4B6A-B154-654BFA3FE620}" srcOrd="10" destOrd="0" presId="urn:microsoft.com/office/officeart/2005/8/layout/cycle5"/>
    <dgm:cxn modelId="{5C97ACD8-4A68-4EAC-B032-31C8EBBBD36B}" type="presParOf" srcId="{15E10342-64E8-4EC8-9D2F-AF4C6AEE50B4}" destId="{020BA1BA-FBFE-480D-A058-E35F3CFC8275}" srcOrd="11" destOrd="0" presId="urn:microsoft.com/office/officeart/2005/8/layout/cycle5"/>
    <dgm:cxn modelId="{46173A19-C04A-4B9C-86DC-1B2882C98191}" type="presParOf" srcId="{15E10342-64E8-4EC8-9D2F-AF4C6AEE50B4}" destId="{F15E2200-3662-466D-A673-5CF06FEB338D}" srcOrd="12" destOrd="0" presId="urn:microsoft.com/office/officeart/2005/8/layout/cycle5"/>
    <dgm:cxn modelId="{BAFEDFDA-758D-473A-98E2-508FCA407B52}" type="presParOf" srcId="{15E10342-64E8-4EC8-9D2F-AF4C6AEE50B4}" destId="{598C5F69-167B-4349-9B41-9B11C57C6C5E}" srcOrd="13" destOrd="0" presId="urn:microsoft.com/office/officeart/2005/8/layout/cycle5"/>
    <dgm:cxn modelId="{9AA759C7-0F84-4528-B1F5-816D768977AA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76EB14B0-F0FF-442B-88D2-33B9F9D539F9}" type="presOf" srcId="{20491190-3BDD-4F29-A7FD-250402047380}" destId="{BEFB5776-5190-4589-BEDA-AD2C6376A540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3111D3AD-2918-45F8-A0C8-79646CDA16FE}" type="presOf" srcId="{687D62EC-5B78-441E-8BF5-2E2542A0577B}" destId="{3E1283DA-C888-4F8E-AD14-CF8EE8F79B76}" srcOrd="0" destOrd="0" presId="urn:microsoft.com/office/officeart/2005/8/layout/cycle5"/>
    <dgm:cxn modelId="{A3ED3404-597E-49DF-8519-3C619B3C53E2}" type="presOf" srcId="{EC16B92F-A3B1-46A1-9164-CA0D4CD35543}" destId="{2FD09C3E-6CB4-4120-A144-5DE8E51F1715}" srcOrd="0" destOrd="0" presId="urn:microsoft.com/office/officeart/2005/8/layout/cycle5"/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C8C745D3-477B-4504-8D9E-F3773DF65815}" type="presOf" srcId="{26C345E4-5CE9-4BC7-9E46-9A12381D9DD2}" destId="{C614C752-4548-4581-B782-3F5537542449}" srcOrd="0" destOrd="0" presId="urn:microsoft.com/office/officeart/2005/8/layout/cycle5"/>
    <dgm:cxn modelId="{44D5F385-4260-4DD9-B2F1-E1EAC9E141E5}" type="presOf" srcId="{1B1F8F56-CD98-4C1F-8BB0-B8D1DFCC65B7}" destId="{F15E2200-3662-466D-A673-5CF06FEB338D}" srcOrd="0" destOrd="0" presId="urn:microsoft.com/office/officeart/2005/8/layout/cycle5"/>
    <dgm:cxn modelId="{6921DB8A-75F8-4BE7-A601-0D2C96D0572D}" type="presOf" srcId="{3114C0A0-DC34-432D-BA7A-EB45CC33D3E7}" destId="{15E10342-64E8-4EC8-9D2F-AF4C6AEE50B4}" srcOrd="0" destOrd="0" presId="urn:microsoft.com/office/officeart/2005/8/layout/cycle5"/>
    <dgm:cxn modelId="{C25798A3-DE48-4B22-AF6D-38B85E1BF642}" type="presOf" srcId="{E83A87E5-99FE-4F18-A62B-40FDFB2C93DF}" destId="{78F1E152-1DF5-4C37-8353-D0F4108BA5FF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3D0C6319-F251-4A4D-AF54-E5E532CA56D8}" type="presOf" srcId="{EA8E02D6-931A-4FDD-8B92-A6AF42AAB70B}" destId="{020BA1BA-FBFE-480D-A058-E35F3CFC8275}" srcOrd="0" destOrd="0" presId="urn:microsoft.com/office/officeart/2005/8/layout/cycle5"/>
    <dgm:cxn modelId="{34F31C54-760B-4422-B0B3-6A297C318C8E}" type="presOf" srcId="{DFC180EE-F3FB-41EE-8E6A-096480DB9C3F}" destId="{423AABC2-3217-41CB-B278-4D92A9597D90}" srcOrd="0" destOrd="0" presId="urn:microsoft.com/office/officeart/2005/8/layout/cycle5"/>
    <dgm:cxn modelId="{A1E8C337-D7E9-4970-915C-D8B44006CE09}" type="presOf" srcId="{38DFF0D0-D976-4F6F-AD93-4D96B48F8E07}" destId="{52E2C196-71EA-4C2C-9116-1D29F1F98C2C}" srcOrd="0" destOrd="0" presId="urn:microsoft.com/office/officeart/2005/8/layout/cycle5"/>
    <dgm:cxn modelId="{BDDB1D2D-457C-47E1-994B-DFF96F25DAA8}" type="presOf" srcId="{BB81C0BB-D2DC-46AB-8E06-934DC2ED96EF}" destId="{B28B7562-EA4B-4645-925B-0C6A2B1DF0F8}" srcOrd="0" destOrd="0" presId="urn:microsoft.com/office/officeart/2005/8/layout/cycle5"/>
    <dgm:cxn modelId="{21F5D4F9-93C7-42C9-8B35-778215F0F6D4}" type="presParOf" srcId="{15E10342-64E8-4EC8-9D2F-AF4C6AEE50B4}" destId="{52E2C196-71EA-4C2C-9116-1D29F1F98C2C}" srcOrd="0" destOrd="0" presId="urn:microsoft.com/office/officeart/2005/8/layout/cycle5"/>
    <dgm:cxn modelId="{BCF80081-08E0-4443-872A-D811F6FD923D}" type="presParOf" srcId="{15E10342-64E8-4EC8-9D2F-AF4C6AEE50B4}" destId="{AA8402D7-1FAB-4FD3-A2C8-783159A80452}" srcOrd="1" destOrd="0" presId="urn:microsoft.com/office/officeart/2005/8/layout/cycle5"/>
    <dgm:cxn modelId="{29A3A374-8CA9-46D1-B51D-2EA88EECBF4D}" type="presParOf" srcId="{15E10342-64E8-4EC8-9D2F-AF4C6AEE50B4}" destId="{B28B7562-EA4B-4645-925B-0C6A2B1DF0F8}" srcOrd="2" destOrd="0" presId="urn:microsoft.com/office/officeart/2005/8/layout/cycle5"/>
    <dgm:cxn modelId="{7D555F1F-B4E9-4051-A519-A13F5A716CDF}" type="presParOf" srcId="{15E10342-64E8-4EC8-9D2F-AF4C6AEE50B4}" destId="{78F1E152-1DF5-4C37-8353-D0F4108BA5FF}" srcOrd="3" destOrd="0" presId="urn:microsoft.com/office/officeart/2005/8/layout/cycle5"/>
    <dgm:cxn modelId="{C20B1FCE-B024-48BC-9D1A-2DFEE48288D9}" type="presParOf" srcId="{15E10342-64E8-4EC8-9D2F-AF4C6AEE50B4}" destId="{F1958AB8-9C17-4A0D-90B1-BDF7191E6E78}" srcOrd="4" destOrd="0" presId="urn:microsoft.com/office/officeart/2005/8/layout/cycle5"/>
    <dgm:cxn modelId="{F253A6CE-5163-425E-94C3-0A6D995C03E2}" type="presParOf" srcId="{15E10342-64E8-4EC8-9D2F-AF4C6AEE50B4}" destId="{C614C752-4548-4581-B782-3F5537542449}" srcOrd="5" destOrd="0" presId="urn:microsoft.com/office/officeart/2005/8/layout/cycle5"/>
    <dgm:cxn modelId="{311872DE-BA7E-47A8-9BD1-164CD2D6FC34}" type="presParOf" srcId="{15E10342-64E8-4EC8-9D2F-AF4C6AEE50B4}" destId="{BEFB5776-5190-4589-BEDA-AD2C6376A540}" srcOrd="6" destOrd="0" presId="urn:microsoft.com/office/officeart/2005/8/layout/cycle5"/>
    <dgm:cxn modelId="{0D9F46E5-4076-4417-B207-62F490AF4C07}" type="presParOf" srcId="{15E10342-64E8-4EC8-9D2F-AF4C6AEE50B4}" destId="{56F88225-B3D0-4872-89AE-E0A4FBA3BCF7}" srcOrd="7" destOrd="0" presId="urn:microsoft.com/office/officeart/2005/8/layout/cycle5"/>
    <dgm:cxn modelId="{64DED11E-E192-48C1-BF5E-BE188EA80E9B}" type="presParOf" srcId="{15E10342-64E8-4EC8-9D2F-AF4C6AEE50B4}" destId="{423AABC2-3217-41CB-B278-4D92A9597D90}" srcOrd="8" destOrd="0" presId="urn:microsoft.com/office/officeart/2005/8/layout/cycle5"/>
    <dgm:cxn modelId="{12BE6C1D-F9AB-435D-B4AD-B1DA99543602}" type="presParOf" srcId="{15E10342-64E8-4EC8-9D2F-AF4C6AEE50B4}" destId="{2FD09C3E-6CB4-4120-A144-5DE8E51F1715}" srcOrd="9" destOrd="0" presId="urn:microsoft.com/office/officeart/2005/8/layout/cycle5"/>
    <dgm:cxn modelId="{F19C5F21-BEF3-40EF-8BD2-78B85F28C075}" type="presParOf" srcId="{15E10342-64E8-4EC8-9D2F-AF4C6AEE50B4}" destId="{54624D81-2DE7-4B6A-B154-654BFA3FE620}" srcOrd="10" destOrd="0" presId="urn:microsoft.com/office/officeart/2005/8/layout/cycle5"/>
    <dgm:cxn modelId="{53758F91-747B-4072-B0E5-61A0E9B4EBE1}" type="presParOf" srcId="{15E10342-64E8-4EC8-9D2F-AF4C6AEE50B4}" destId="{020BA1BA-FBFE-480D-A058-E35F3CFC8275}" srcOrd="11" destOrd="0" presId="urn:microsoft.com/office/officeart/2005/8/layout/cycle5"/>
    <dgm:cxn modelId="{360C8F2A-40F7-45A1-9C79-0FAA9B62885F}" type="presParOf" srcId="{15E10342-64E8-4EC8-9D2F-AF4C6AEE50B4}" destId="{F15E2200-3662-466D-A673-5CF06FEB338D}" srcOrd="12" destOrd="0" presId="urn:microsoft.com/office/officeart/2005/8/layout/cycle5"/>
    <dgm:cxn modelId="{C000ECD6-00D4-4BE4-800F-3C00A6021002}" type="presParOf" srcId="{15E10342-64E8-4EC8-9D2F-AF4C6AEE50B4}" destId="{598C5F69-167B-4349-9B41-9B11C57C6C5E}" srcOrd="13" destOrd="0" presId="urn:microsoft.com/office/officeart/2005/8/layout/cycle5"/>
    <dgm:cxn modelId="{48CB99A0-FD0F-4602-AD4E-07B8D3F91A1C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14C0A0-DC34-432D-BA7A-EB45CC33D3E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38DFF0D0-D976-4F6F-AD93-4D96B48F8E07}">
      <dgm:prSet phldrT="[Текст]" phldr="1"/>
      <dgm:spPr/>
      <dgm:t>
        <a:bodyPr/>
        <a:lstStyle/>
        <a:p>
          <a:endParaRPr lang="ru-RU"/>
        </a:p>
      </dgm:t>
    </dgm:pt>
    <dgm:pt modelId="{7231581C-B2C4-46E7-B516-7AC353792754}" type="parTrans" cxnId="{347FAF90-44FF-4718-AD19-2DA53EEB5FF6}">
      <dgm:prSet/>
      <dgm:spPr/>
      <dgm:t>
        <a:bodyPr/>
        <a:lstStyle/>
        <a:p>
          <a:endParaRPr lang="ru-RU"/>
        </a:p>
      </dgm:t>
    </dgm:pt>
    <dgm:pt modelId="{BB81C0BB-D2DC-46AB-8E06-934DC2ED96EF}" type="sibTrans" cxnId="{347FAF90-44FF-4718-AD19-2DA53EEB5FF6}">
      <dgm:prSet/>
      <dgm:spPr/>
      <dgm:t>
        <a:bodyPr/>
        <a:lstStyle/>
        <a:p>
          <a:endParaRPr lang="ru-RU"/>
        </a:p>
      </dgm:t>
    </dgm:pt>
    <dgm:pt modelId="{E83A87E5-99FE-4F18-A62B-40FDFB2C93DF}">
      <dgm:prSet phldrT="[Текст]" phldr="1"/>
      <dgm:spPr/>
      <dgm:t>
        <a:bodyPr/>
        <a:lstStyle/>
        <a:p>
          <a:endParaRPr lang="ru-RU"/>
        </a:p>
      </dgm:t>
    </dgm:pt>
    <dgm:pt modelId="{1879D364-D04C-4F69-BF98-AD7A66D09FB2}" type="parTrans" cxnId="{313B4E14-223B-4DEC-AFEE-02DF90CE33E9}">
      <dgm:prSet/>
      <dgm:spPr/>
      <dgm:t>
        <a:bodyPr/>
        <a:lstStyle/>
        <a:p>
          <a:endParaRPr lang="ru-RU"/>
        </a:p>
      </dgm:t>
    </dgm:pt>
    <dgm:pt modelId="{26C345E4-5CE9-4BC7-9E46-9A12381D9DD2}" type="sibTrans" cxnId="{313B4E14-223B-4DEC-AFEE-02DF90CE33E9}">
      <dgm:prSet/>
      <dgm:spPr/>
      <dgm:t>
        <a:bodyPr/>
        <a:lstStyle/>
        <a:p>
          <a:endParaRPr lang="ru-RU"/>
        </a:p>
      </dgm:t>
    </dgm:pt>
    <dgm:pt modelId="{20491190-3BDD-4F29-A7FD-250402047380}">
      <dgm:prSet phldrT="[Текст]" phldr="1"/>
      <dgm:spPr/>
      <dgm:t>
        <a:bodyPr/>
        <a:lstStyle/>
        <a:p>
          <a:endParaRPr lang="ru-RU"/>
        </a:p>
      </dgm:t>
    </dgm:pt>
    <dgm:pt modelId="{DA4271D4-42EA-49F5-A04F-DFD59BBA8692}" type="parTrans" cxnId="{71A8F0B4-9A10-4D1D-8F2D-B4C637D44F48}">
      <dgm:prSet/>
      <dgm:spPr/>
      <dgm:t>
        <a:bodyPr/>
        <a:lstStyle/>
        <a:p>
          <a:endParaRPr lang="ru-RU"/>
        </a:p>
      </dgm:t>
    </dgm:pt>
    <dgm:pt modelId="{DFC180EE-F3FB-41EE-8E6A-096480DB9C3F}" type="sibTrans" cxnId="{71A8F0B4-9A10-4D1D-8F2D-B4C637D44F48}">
      <dgm:prSet/>
      <dgm:spPr/>
      <dgm:t>
        <a:bodyPr/>
        <a:lstStyle/>
        <a:p>
          <a:endParaRPr lang="ru-RU"/>
        </a:p>
      </dgm:t>
    </dgm:pt>
    <dgm:pt modelId="{EC16B92F-A3B1-46A1-9164-CA0D4CD35543}">
      <dgm:prSet phldrT="[Текст]" phldr="1"/>
      <dgm:spPr/>
      <dgm:t>
        <a:bodyPr/>
        <a:lstStyle/>
        <a:p>
          <a:endParaRPr lang="ru-RU"/>
        </a:p>
      </dgm:t>
    </dgm:pt>
    <dgm:pt modelId="{11CFB289-908D-4DD1-A834-0AFD9A3B7BD4}" type="parTrans" cxnId="{3576BD9A-D9AF-4740-951A-E5311C6F15E4}">
      <dgm:prSet/>
      <dgm:spPr/>
      <dgm:t>
        <a:bodyPr/>
        <a:lstStyle/>
        <a:p>
          <a:endParaRPr lang="ru-RU"/>
        </a:p>
      </dgm:t>
    </dgm:pt>
    <dgm:pt modelId="{EA8E02D6-931A-4FDD-8B92-A6AF42AAB70B}" type="sibTrans" cxnId="{3576BD9A-D9AF-4740-951A-E5311C6F15E4}">
      <dgm:prSet/>
      <dgm:spPr/>
      <dgm:t>
        <a:bodyPr/>
        <a:lstStyle/>
        <a:p>
          <a:endParaRPr lang="ru-RU"/>
        </a:p>
      </dgm:t>
    </dgm:pt>
    <dgm:pt modelId="{1B1F8F56-CD98-4C1F-8BB0-B8D1DFCC65B7}">
      <dgm:prSet phldrT="[Текст]" phldr="1"/>
      <dgm:spPr/>
      <dgm:t>
        <a:bodyPr/>
        <a:lstStyle/>
        <a:p>
          <a:endParaRPr lang="ru-RU"/>
        </a:p>
      </dgm:t>
    </dgm:pt>
    <dgm:pt modelId="{EB0F304D-3846-4396-85D6-084A491CBA1D}" type="parTrans" cxnId="{BD78B443-C163-43B8-9CD2-2460F2C01883}">
      <dgm:prSet/>
      <dgm:spPr/>
      <dgm:t>
        <a:bodyPr/>
        <a:lstStyle/>
        <a:p>
          <a:endParaRPr lang="ru-RU"/>
        </a:p>
      </dgm:t>
    </dgm:pt>
    <dgm:pt modelId="{687D62EC-5B78-441E-8BF5-2E2542A0577B}" type="sibTrans" cxnId="{BD78B443-C163-43B8-9CD2-2460F2C01883}">
      <dgm:prSet/>
      <dgm:spPr/>
      <dgm:t>
        <a:bodyPr/>
        <a:lstStyle/>
        <a:p>
          <a:endParaRPr lang="ru-RU"/>
        </a:p>
      </dgm:t>
    </dgm:pt>
    <dgm:pt modelId="{15E10342-64E8-4EC8-9D2F-AF4C6AEE50B4}" type="pres">
      <dgm:prSet presAssocID="{3114C0A0-DC34-432D-BA7A-EB45CC33D3E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E2C196-71EA-4C2C-9116-1D29F1F98C2C}" type="pres">
      <dgm:prSet presAssocID="{38DFF0D0-D976-4F6F-AD93-4D96B48F8E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402D7-1FAB-4FD3-A2C8-783159A80452}" type="pres">
      <dgm:prSet presAssocID="{38DFF0D0-D976-4F6F-AD93-4D96B48F8E07}" presName="spNode" presStyleCnt="0"/>
      <dgm:spPr/>
    </dgm:pt>
    <dgm:pt modelId="{B28B7562-EA4B-4645-925B-0C6A2B1DF0F8}" type="pres">
      <dgm:prSet presAssocID="{BB81C0BB-D2DC-46AB-8E06-934DC2ED96EF}" presName="sibTrans" presStyleLbl="sibTrans1D1" presStyleIdx="0" presStyleCnt="5"/>
      <dgm:spPr/>
      <dgm:t>
        <a:bodyPr/>
        <a:lstStyle/>
        <a:p>
          <a:endParaRPr lang="ru-RU"/>
        </a:p>
      </dgm:t>
    </dgm:pt>
    <dgm:pt modelId="{78F1E152-1DF5-4C37-8353-D0F4108BA5FF}" type="pres">
      <dgm:prSet presAssocID="{E83A87E5-99FE-4F18-A62B-40FDFB2C93D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958AB8-9C17-4A0D-90B1-BDF7191E6E78}" type="pres">
      <dgm:prSet presAssocID="{E83A87E5-99FE-4F18-A62B-40FDFB2C93DF}" presName="spNode" presStyleCnt="0"/>
      <dgm:spPr/>
    </dgm:pt>
    <dgm:pt modelId="{C614C752-4548-4581-B782-3F5537542449}" type="pres">
      <dgm:prSet presAssocID="{26C345E4-5CE9-4BC7-9E46-9A12381D9DD2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EFB5776-5190-4589-BEDA-AD2C6376A540}" type="pres">
      <dgm:prSet presAssocID="{20491190-3BDD-4F29-A7FD-25040204738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88225-B3D0-4872-89AE-E0A4FBA3BCF7}" type="pres">
      <dgm:prSet presAssocID="{20491190-3BDD-4F29-A7FD-250402047380}" presName="spNode" presStyleCnt="0"/>
      <dgm:spPr/>
    </dgm:pt>
    <dgm:pt modelId="{423AABC2-3217-41CB-B278-4D92A9597D90}" type="pres">
      <dgm:prSet presAssocID="{DFC180EE-F3FB-41EE-8E6A-096480DB9C3F}" presName="sibTrans" presStyleLbl="sibTrans1D1" presStyleIdx="2" presStyleCnt="5"/>
      <dgm:spPr/>
      <dgm:t>
        <a:bodyPr/>
        <a:lstStyle/>
        <a:p>
          <a:endParaRPr lang="ru-RU"/>
        </a:p>
      </dgm:t>
    </dgm:pt>
    <dgm:pt modelId="{2FD09C3E-6CB4-4120-A144-5DE8E51F1715}" type="pres">
      <dgm:prSet presAssocID="{EC16B92F-A3B1-46A1-9164-CA0D4CD355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624D81-2DE7-4B6A-B154-654BFA3FE620}" type="pres">
      <dgm:prSet presAssocID="{EC16B92F-A3B1-46A1-9164-CA0D4CD35543}" presName="spNode" presStyleCnt="0"/>
      <dgm:spPr/>
    </dgm:pt>
    <dgm:pt modelId="{020BA1BA-FBFE-480D-A058-E35F3CFC8275}" type="pres">
      <dgm:prSet presAssocID="{EA8E02D6-931A-4FDD-8B92-A6AF42AAB70B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15E2200-3662-466D-A673-5CF06FEB338D}" type="pres">
      <dgm:prSet presAssocID="{1B1F8F56-CD98-4C1F-8BB0-B8D1DFCC65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8C5F69-167B-4349-9B41-9B11C57C6C5E}" type="pres">
      <dgm:prSet presAssocID="{1B1F8F56-CD98-4C1F-8BB0-B8D1DFCC65B7}" presName="spNode" presStyleCnt="0"/>
      <dgm:spPr/>
    </dgm:pt>
    <dgm:pt modelId="{3E1283DA-C888-4F8E-AD14-CF8EE8F79B76}" type="pres">
      <dgm:prSet presAssocID="{687D62EC-5B78-441E-8BF5-2E2542A0577B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D78B443-C163-43B8-9CD2-2460F2C01883}" srcId="{3114C0A0-DC34-432D-BA7A-EB45CC33D3E7}" destId="{1B1F8F56-CD98-4C1F-8BB0-B8D1DFCC65B7}" srcOrd="4" destOrd="0" parTransId="{EB0F304D-3846-4396-85D6-084A491CBA1D}" sibTransId="{687D62EC-5B78-441E-8BF5-2E2542A0577B}"/>
    <dgm:cxn modelId="{FB1F7C78-180E-412B-8B0B-60AD6EBA5FF8}" type="presOf" srcId="{EC16B92F-A3B1-46A1-9164-CA0D4CD35543}" destId="{2FD09C3E-6CB4-4120-A144-5DE8E51F1715}" srcOrd="0" destOrd="0" presId="urn:microsoft.com/office/officeart/2005/8/layout/cycle5"/>
    <dgm:cxn modelId="{313B4E14-223B-4DEC-AFEE-02DF90CE33E9}" srcId="{3114C0A0-DC34-432D-BA7A-EB45CC33D3E7}" destId="{E83A87E5-99FE-4F18-A62B-40FDFB2C93DF}" srcOrd="1" destOrd="0" parTransId="{1879D364-D04C-4F69-BF98-AD7A66D09FB2}" sibTransId="{26C345E4-5CE9-4BC7-9E46-9A12381D9DD2}"/>
    <dgm:cxn modelId="{0B67437A-0CD1-4CC2-989F-B8C4B9BFF739}" type="presOf" srcId="{3114C0A0-DC34-432D-BA7A-EB45CC33D3E7}" destId="{15E10342-64E8-4EC8-9D2F-AF4C6AEE50B4}" srcOrd="0" destOrd="0" presId="urn:microsoft.com/office/officeart/2005/8/layout/cycle5"/>
    <dgm:cxn modelId="{555788E5-B0A8-4BBA-B8D9-D1093BFECA27}" type="presOf" srcId="{BB81C0BB-D2DC-46AB-8E06-934DC2ED96EF}" destId="{B28B7562-EA4B-4645-925B-0C6A2B1DF0F8}" srcOrd="0" destOrd="0" presId="urn:microsoft.com/office/officeart/2005/8/layout/cycle5"/>
    <dgm:cxn modelId="{31D9DFC6-5FDD-4A0C-9027-30267DB4250D}" type="presOf" srcId="{687D62EC-5B78-441E-8BF5-2E2542A0577B}" destId="{3E1283DA-C888-4F8E-AD14-CF8EE8F79B76}" srcOrd="0" destOrd="0" presId="urn:microsoft.com/office/officeart/2005/8/layout/cycle5"/>
    <dgm:cxn modelId="{D65D3783-0139-4882-8D44-831F896D21AB}" type="presOf" srcId="{EA8E02D6-931A-4FDD-8B92-A6AF42AAB70B}" destId="{020BA1BA-FBFE-480D-A058-E35F3CFC8275}" srcOrd="0" destOrd="0" presId="urn:microsoft.com/office/officeart/2005/8/layout/cycle5"/>
    <dgm:cxn modelId="{347FAF90-44FF-4718-AD19-2DA53EEB5FF6}" srcId="{3114C0A0-DC34-432D-BA7A-EB45CC33D3E7}" destId="{38DFF0D0-D976-4F6F-AD93-4D96B48F8E07}" srcOrd="0" destOrd="0" parTransId="{7231581C-B2C4-46E7-B516-7AC353792754}" sibTransId="{BB81C0BB-D2DC-46AB-8E06-934DC2ED96EF}"/>
    <dgm:cxn modelId="{130D760F-5E14-49AC-A798-5CCE07B7A41F}" type="presOf" srcId="{DFC180EE-F3FB-41EE-8E6A-096480DB9C3F}" destId="{423AABC2-3217-41CB-B278-4D92A9597D90}" srcOrd="0" destOrd="0" presId="urn:microsoft.com/office/officeart/2005/8/layout/cycle5"/>
    <dgm:cxn modelId="{08D62EB8-0248-49A4-BBB4-705252EC32F6}" type="presOf" srcId="{26C345E4-5CE9-4BC7-9E46-9A12381D9DD2}" destId="{C614C752-4548-4581-B782-3F5537542449}" srcOrd="0" destOrd="0" presId="urn:microsoft.com/office/officeart/2005/8/layout/cycle5"/>
    <dgm:cxn modelId="{9EBFC943-01BA-4129-B82D-467874C4744D}" type="presOf" srcId="{E83A87E5-99FE-4F18-A62B-40FDFB2C93DF}" destId="{78F1E152-1DF5-4C37-8353-D0F4108BA5FF}" srcOrd="0" destOrd="0" presId="urn:microsoft.com/office/officeart/2005/8/layout/cycle5"/>
    <dgm:cxn modelId="{71A8F0B4-9A10-4D1D-8F2D-B4C637D44F48}" srcId="{3114C0A0-DC34-432D-BA7A-EB45CC33D3E7}" destId="{20491190-3BDD-4F29-A7FD-250402047380}" srcOrd="2" destOrd="0" parTransId="{DA4271D4-42EA-49F5-A04F-DFD59BBA8692}" sibTransId="{DFC180EE-F3FB-41EE-8E6A-096480DB9C3F}"/>
    <dgm:cxn modelId="{F25017E3-A3EE-425F-87DC-3796DC604DC6}" type="presOf" srcId="{38DFF0D0-D976-4F6F-AD93-4D96B48F8E07}" destId="{52E2C196-71EA-4C2C-9116-1D29F1F98C2C}" srcOrd="0" destOrd="0" presId="urn:microsoft.com/office/officeart/2005/8/layout/cycle5"/>
    <dgm:cxn modelId="{B7F50EF1-E4B7-469C-BFA7-81A31097101F}" type="presOf" srcId="{20491190-3BDD-4F29-A7FD-250402047380}" destId="{BEFB5776-5190-4589-BEDA-AD2C6376A540}" srcOrd="0" destOrd="0" presId="urn:microsoft.com/office/officeart/2005/8/layout/cycle5"/>
    <dgm:cxn modelId="{3576BD9A-D9AF-4740-951A-E5311C6F15E4}" srcId="{3114C0A0-DC34-432D-BA7A-EB45CC33D3E7}" destId="{EC16B92F-A3B1-46A1-9164-CA0D4CD35543}" srcOrd="3" destOrd="0" parTransId="{11CFB289-908D-4DD1-A834-0AFD9A3B7BD4}" sibTransId="{EA8E02D6-931A-4FDD-8B92-A6AF42AAB70B}"/>
    <dgm:cxn modelId="{73DA92D2-B792-41A0-BF5D-BCBB345A90DC}" type="presOf" srcId="{1B1F8F56-CD98-4C1F-8BB0-B8D1DFCC65B7}" destId="{F15E2200-3662-466D-A673-5CF06FEB338D}" srcOrd="0" destOrd="0" presId="urn:microsoft.com/office/officeart/2005/8/layout/cycle5"/>
    <dgm:cxn modelId="{EEA4361A-027D-46A7-A8D6-1F38F83C2F38}" type="presParOf" srcId="{15E10342-64E8-4EC8-9D2F-AF4C6AEE50B4}" destId="{52E2C196-71EA-4C2C-9116-1D29F1F98C2C}" srcOrd="0" destOrd="0" presId="urn:microsoft.com/office/officeart/2005/8/layout/cycle5"/>
    <dgm:cxn modelId="{739B4FB3-0EF9-47F3-ACD1-76C66AD6EA51}" type="presParOf" srcId="{15E10342-64E8-4EC8-9D2F-AF4C6AEE50B4}" destId="{AA8402D7-1FAB-4FD3-A2C8-783159A80452}" srcOrd="1" destOrd="0" presId="urn:microsoft.com/office/officeart/2005/8/layout/cycle5"/>
    <dgm:cxn modelId="{AA611E78-E1A0-443B-9286-A8A21252E6D0}" type="presParOf" srcId="{15E10342-64E8-4EC8-9D2F-AF4C6AEE50B4}" destId="{B28B7562-EA4B-4645-925B-0C6A2B1DF0F8}" srcOrd="2" destOrd="0" presId="urn:microsoft.com/office/officeart/2005/8/layout/cycle5"/>
    <dgm:cxn modelId="{3709B14F-D159-4C54-98F1-FFB4E150F1F4}" type="presParOf" srcId="{15E10342-64E8-4EC8-9D2F-AF4C6AEE50B4}" destId="{78F1E152-1DF5-4C37-8353-D0F4108BA5FF}" srcOrd="3" destOrd="0" presId="urn:microsoft.com/office/officeart/2005/8/layout/cycle5"/>
    <dgm:cxn modelId="{D350D1BD-325D-409B-88EE-2DCE0EB5518E}" type="presParOf" srcId="{15E10342-64E8-4EC8-9D2F-AF4C6AEE50B4}" destId="{F1958AB8-9C17-4A0D-90B1-BDF7191E6E78}" srcOrd="4" destOrd="0" presId="urn:microsoft.com/office/officeart/2005/8/layout/cycle5"/>
    <dgm:cxn modelId="{E52E180F-7180-4606-AE78-EEABA23C53A2}" type="presParOf" srcId="{15E10342-64E8-4EC8-9D2F-AF4C6AEE50B4}" destId="{C614C752-4548-4581-B782-3F5537542449}" srcOrd="5" destOrd="0" presId="urn:microsoft.com/office/officeart/2005/8/layout/cycle5"/>
    <dgm:cxn modelId="{5D8D5247-D0CC-48A2-8827-986423AFD16E}" type="presParOf" srcId="{15E10342-64E8-4EC8-9D2F-AF4C6AEE50B4}" destId="{BEFB5776-5190-4589-BEDA-AD2C6376A540}" srcOrd="6" destOrd="0" presId="urn:microsoft.com/office/officeart/2005/8/layout/cycle5"/>
    <dgm:cxn modelId="{6CF3C330-CAD9-4666-BE7E-D1F005FD4160}" type="presParOf" srcId="{15E10342-64E8-4EC8-9D2F-AF4C6AEE50B4}" destId="{56F88225-B3D0-4872-89AE-E0A4FBA3BCF7}" srcOrd="7" destOrd="0" presId="urn:microsoft.com/office/officeart/2005/8/layout/cycle5"/>
    <dgm:cxn modelId="{897C12D7-1E96-4DF0-962E-39A300C4CF19}" type="presParOf" srcId="{15E10342-64E8-4EC8-9D2F-AF4C6AEE50B4}" destId="{423AABC2-3217-41CB-B278-4D92A9597D90}" srcOrd="8" destOrd="0" presId="urn:microsoft.com/office/officeart/2005/8/layout/cycle5"/>
    <dgm:cxn modelId="{D3086E0E-7047-4824-B17E-7E8CA35E72B7}" type="presParOf" srcId="{15E10342-64E8-4EC8-9D2F-AF4C6AEE50B4}" destId="{2FD09C3E-6CB4-4120-A144-5DE8E51F1715}" srcOrd="9" destOrd="0" presId="urn:microsoft.com/office/officeart/2005/8/layout/cycle5"/>
    <dgm:cxn modelId="{DC60ECE1-58CC-4938-8220-9D790B1938C5}" type="presParOf" srcId="{15E10342-64E8-4EC8-9D2F-AF4C6AEE50B4}" destId="{54624D81-2DE7-4B6A-B154-654BFA3FE620}" srcOrd="10" destOrd="0" presId="urn:microsoft.com/office/officeart/2005/8/layout/cycle5"/>
    <dgm:cxn modelId="{4F4BB363-098C-449E-A285-DC6652FCF074}" type="presParOf" srcId="{15E10342-64E8-4EC8-9D2F-AF4C6AEE50B4}" destId="{020BA1BA-FBFE-480D-A058-E35F3CFC8275}" srcOrd="11" destOrd="0" presId="urn:microsoft.com/office/officeart/2005/8/layout/cycle5"/>
    <dgm:cxn modelId="{B6FF7B0A-CFA5-41E0-9291-69F3D151EC0B}" type="presParOf" srcId="{15E10342-64E8-4EC8-9D2F-AF4C6AEE50B4}" destId="{F15E2200-3662-466D-A673-5CF06FEB338D}" srcOrd="12" destOrd="0" presId="urn:microsoft.com/office/officeart/2005/8/layout/cycle5"/>
    <dgm:cxn modelId="{5D4AF145-30F5-4E5F-8C1E-252EE64861B4}" type="presParOf" srcId="{15E10342-64E8-4EC8-9D2F-AF4C6AEE50B4}" destId="{598C5F69-167B-4349-9B41-9B11C57C6C5E}" srcOrd="13" destOrd="0" presId="urn:microsoft.com/office/officeart/2005/8/layout/cycle5"/>
    <dgm:cxn modelId="{E09E90EC-C62F-454E-AFD2-DA6E81F390FA}" type="presParOf" srcId="{15E10342-64E8-4EC8-9D2F-AF4C6AEE50B4}" destId="{3E1283DA-C888-4F8E-AD14-CF8EE8F79B76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2C196-71EA-4C2C-9116-1D29F1F98C2C}">
      <dsp:nvSpPr>
        <dsp:cNvPr id="0" name=""/>
        <dsp:cNvSpPr/>
      </dsp:nvSpPr>
      <dsp:spPr>
        <a:xfrm>
          <a:off x="2630016" y="923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666213" y="37120"/>
        <a:ext cx="1068373" cy="669104"/>
      </dsp:txXfrm>
    </dsp:sp>
    <dsp:sp modelId="{B28B7562-EA4B-4645-925B-0C6A2B1DF0F8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206309" y="188511"/>
              </a:moveTo>
              <a:arcTo wR="1482774" hR="1482774" stAng="17952397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1E152-1DF5-4C37-8353-D0F4108BA5FF}">
      <dsp:nvSpPr>
        <dsp:cNvPr id="0" name=""/>
        <dsp:cNvSpPr/>
      </dsp:nvSpPr>
      <dsp:spPr>
        <a:xfrm>
          <a:off x="4040218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076415" y="1061692"/>
        <a:ext cx="1068373" cy="669104"/>
      </dsp:txXfrm>
    </dsp:sp>
    <dsp:sp modelId="{C614C752-4548-4581-B782-3F5537542449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2962007" y="1585183"/>
              </a:moveTo>
              <a:arcTo wR="1482774" hR="1482774" stAng="21837620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B5776-5190-4589-BEDA-AD2C6376A540}">
      <dsp:nvSpPr>
        <dsp:cNvPr id="0" name=""/>
        <dsp:cNvSpPr/>
      </dsp:nvSpPr>
      <dsp:spPr>
        <a:xfrm>
          <a:off x="3501569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3537766" y="2719484"/>
        <a:ext cx="1068373" cy="669104"/>
      </dsp:txXfrm>
    </dsp:sp>
    <dsp:sp modelId="{423AABC2-3217-41CB-B278-4D92A9597D90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665123" y="2954293"/>
              </a:moveTo>
              <a:arcTo wR="1482774" hR="1482774" stAng="4976159" swAng="8476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09C3E-6CB4-4120-A144-5DE8E51F1715}">
      <dsp:nvSpPr>
        <dsp:cNvPr id="0" name=""/>
        <dsp:cNvSpPr/>
      </dsp:nvSpPr>
      <dsp:spPr>
        <a:xfrm>
          <a:off x="1758463" y="2683287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794660" y="2719484"/>
        <a:ext cx="1068373" cy="669104"/>
      </dsp:txXfrm>
    </dsp:sp>
    <dsp:sp modelId="{020BA1BA-FBFE-480D-A058-E35F3CFC8275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157451" y="2147710"/>
              </a:moveTo>
              <a:arcTo wR="1482774" hR="1482774" stAng="9201379" swAng="136100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E2200-3662-466D-A673-5CF06FEB338D}">
      <dsp:nvSpPr>
        <dsp:cNvPr id="0" name=""/>
        <dsp:cNvSpPr/>
      </dsp:nvSpPr>
      <dsp:spPr>
        <a:xfrm>
          <a:off x="1219814" y="1025495"/>
          <a:ext cx="1140767" cy="7414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1256011" y="1061692"/>
        <a:ext cx="1068373" cy="669104"/>
      </dsp:txXfrm>
    </dsp:sp>
    <dsp:sp modelId="{3E1283DA-C888-4F8E-AD14-CF8EE8F79B76}">
      <dsp:nvSpPr>
        <dsp:cNvPr id="0" name=""/>
        <dsp:cNvSpPr/>
      </dsp:nvSpPr>
      <dsp:spPr>
        <a:xfrm>
          <a:off x="1717625" y="371672"/>
          <a:ext cx="2965548" cy="2965548"/>
        </a:xfrm>
        <a:custGeom>
          <a:avLst/>
          <a:gdLst/>
          <a:ahLst/>
          <a:cxnLst/>
          <a:rect l="0" t="0" r="0" b="0"/>
          <a:pathLst>
            <a:path>
              <a:moveTo>
                <a:pt x="356501" y="518341"/>
              </a:moveTo>
              <a:arcTo wR="1482774" hR="1482774" stAng="13234416" swAng="121318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9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9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12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08"/>
            <a:ext cx="9144000" cy="6850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2565"/>
            <a:ext cx="1895475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769746"/>
            <a:ext cx="1249363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881" y="2809875"/>
            <a:ext cx="17748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вал 9"/>
          <p:cNvSpPr/>
          <p:nvPr/>
        </p:nvSpPr>
        <p:spPr>
          <a:xfrm>
            <a:off x="6067993" y="504885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48612" y="5156537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53" y="2809875"/>
            <a:ext cx="1609725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090738"/>
            <a:ext cx="2878137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99" y="2996952"/>
            <a:ext cx="732148" cy="549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1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62408669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872" y="3848767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 rot="7757620">
            <a:off x="6537494" y="5272267"/>
            <a:ext cx="1638970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567" y="507644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112474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Реши  примеры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772816"/>
            <a:ext cx="1728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21371" y="1772816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+</a:t>
            </a:r>
            <a:endParaRPr lang="ru-RU" sz="8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1772816"/>
            <a:ext cx="72327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/>
              <a:t>3</a:t>
            </a:r>
            <a:endParaRPr lang="ru-RU" sz="8000" dirty="0"/>
          </a:p>
        </p:txBody>
      </p:sp>
      <p:sp>
        <p:nvSpPr>
          <p:cNvPr id="8" name="TextBox 7"/>
          <p:cNvSpPr txBox="1"/>
          <p:nvPr/>
        </p:nvSpPr>
        <p:spPr>
          <a:xfrm>
            <a:off x="4391980" y="1772816"/>
            <a:ext cx="11161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=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92080" y="1784452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/>
              <a:t>8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67999" y="3429000"/>
            <a:ext cx="50943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  </a:t>
            </a:r>
            <a:r>
              <a:rPr lang="ru-RU" sz="8000" dirty="0"/>
              <a:t>4 + </a:t>
            </a:r>
            <a:r>
              <a:rPr lang="ru-RU" sz="8000" dirty="0" smtClean="0"/>
              <a:t>3 – 5=</a:t>
            </a:r>
            <a:endParaRPr lang="ru-RU" sz="8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64283" y="2924944"/>
            <a:ext cx="195344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8000" dirty="0" smtClean="0"/>
              <a:t> 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2061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2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83028430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871" y="507644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 rot="10800000">
            <a:off x="3189603" y="6027324"/>
            <a:ext cx="1961638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929" y="507644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5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2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9749017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425" y="4963083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 rot="14284869">
            <a:off x="285208" y="4945256"/>
            <a:ext cx="1514410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272" y="3743217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927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2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03035829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86" y="3686182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 rot="16200000">
            <a:off x="159901" y="2281972"/>
            <a:ext cx="1315814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49" y="1885508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080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6"/>
            <a:ext cx="6984776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90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29381"/>
            <a:ext cx="3411662" cy="463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55976" y="6206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Вам необходимо соединить точки по порядку от 1 до 10, а последнюю точку соединить с первой.</a:t>
            </a:r>
          </a:p>
        </p:txBody>
      </p:sp>
    </p:spTree>
    <p:extLst>
      <p:ext uri="{BB962C8B-B14F-4D97-AF65-F5344CB8AC3E}">
        <p14:creationId xmlns:p14="http://schemas.microsoft.com/office/powerpoint/2010/main" val="17592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79228387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851" y="1141749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>
            <a:off x="2214177" y="553787"/>
            <a:ext cx="1735787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254" y="123717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89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42" y="-55996"/>
            <a:ext cx="9167283" cy="6913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310" y="-55996"/>
            <a:ext cx="9167310" cy="6913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21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209550"/>
            <a:ext cx="7033840" cy="644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124" y="5471814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211" y="4249894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7" y="5078908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53644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06" y="3723595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254251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522" y="1988840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720" y="981525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1052736"/>
            <a:ext cx="1000125" cy="78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249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44389228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1379" y="123717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>
            <a:off x="6012160" y="532687"/>
            <a:ext cx="1638970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662" y="1570700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88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12968" cy="6264696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          Физкультминутка</a:t>
            </a:r>
          </a:p>
          <a:p>
            <a:r>
              <a:rPr lang="ru-RU" b="1" dirty="0" smtClean="0"/>
              <a:t>Раз</a:t>
            </a:r>
            <a:r>
              <a:rPr lang="ru-RU" b="1" dirty="0"/>
              <a:t>, два, три, четыре, пять!</a:t>
            </a:r>
            <a:endParaRPr lang="ru-RU" dirty="0"/>
          </a:p>
          <a:p>
            <a:r>
              <a:rPr lang="ru-RU" dirty="0"/>
              <a:t>(Шагаем на месте)</a:t>
            </a:r>
          </a:p>
          <a:p>
            <a:r>
              <a:rPr lang="ru-RU" dirty="0"/>
              <a:t>Все умеем мы считать!</a:t>
            </a:r>
          </a:p>
          <a:p>
            <a:r>
              <a:rPr lang="ru-RU" dirty="0"/>
              <a:t>(Хлопаем в ладоши.)</a:t>
            </a:r>
          </a:p>
          <a:p>
            <a:r>
              <a:rPr lang="ru-RU" dirty="0"/>
              <a:t>Отдыхать умеем тоже</a:t>
            </a:r>
          </a:p>
          <a:p>
            <a:r>
              <a:rPr lang="ru-RU" dirty="0"/>
              <a:t>(Прыжки на месте.)</a:t>
            </a:r>
          </a:p>
          <a:p>
            <a:r>
              <a:rPr lang="ru-RU" dirty="0"/>
              <a:t>Руки за спину положим,</a:t>
            </a:r>
          </a:p>
          <a:p>
            <a:r>
              <a:rPr lang="ru-RU" dirty="0"/>
              <a:t>(Спрятали руки за спину.)</a:t>
            </a:r>
          </a:p>
          <a:p>
            <a:r>
              <a:rPr lang="ru-RU" dirty="0"/>
              <a:t>Голову поднимем выше</a:t>
            </a:r>
          </a:p>
          <a:p>
            <a:r>
              <a:rPr lang="ru-RU" dirty="0"/>
              <a:t>(Руки на поясе, голову подняли выше.)</a:t>
            </a:r>
          </a:p>
        </p:txBody>
      </p:sp>
    </p:spTree>
    <p:extLst>
      <p:ext uri="{BB962C8B-B14F-4D97-AF65-F5344CB8AC3E}">
        <p14:creationId xmlns:p14="http://schemas.microsoft.com/office/powerpoint/2010/main" val="8648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ё</a:t>
            </a:r>
            <a:endParaRPr lang="ru-RU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51828066"/>
              </p:ext>
            </p:extLst>
          </p:nvPr>
        </p:nvGraphicFramePr>
        <p:xfrm>
          <a:off x="1143000" y="731838"/>
          <a:ext cx="6400800" cy="34750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ÐÐ°ÑÑÐ¸Ð½ÐºÐ¸ Ð¿Ð¾ Ð·Ð°Ð¿ÑÐ¾ÑÑ ÑÐ¾Ð½ ÐºÐ°ÑÑÐ° Ð¾ÑÑÑÐ¾Ð²Ð¾Ð²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6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9088" y="190228"/>
            <a:ext cx="18722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7175220" y="3429000"/>
            <a:ext cx="1750431" cy="121615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768010" y="190228"/>
            <a:ext cx="1224136" cy="12344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720" y="3226784"/>
            <a:ext cx="1584176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5714962"/>
            <a:ext cx="182243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92080" y="5714962"/>
            <a:ext cx="1184149" cy="1129769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ÐÐ°ÑÑÐ¸Ð½ÐºÐ¸ Ð¿Ð¾ Ð·Ð°Ð¿ÑÐ¾ÑÑ ÐºÐ°ÑÑÐ¸Ð½ÐºÐ° ÑÐºÐ¾Ð»Ð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00" y="158270"/>
            <a:ext cx="1886346" cy="154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408" y="2346499"/>
            <a:ext cx="2880319" cy="267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662" y="1527014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Стрелка вправо 23"/>
          <p:cNvSpPr/>
          <p:nvPr/>
        </p:nvSpPr>
        <p:spPr>
          <a:xfrm rot="5400000">
            <a:off x="7426371" y="2117899"/>
            <a:ext cx="1638970" cy="457200"/>
          </a:xfrm>
          <a:prstGeom prst="rightArrow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8" name="Picture 8" descr="C:\Users\home\Desktop\корабль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6229" y="3308968"/>
            <a:ext cx="793348" cy="6670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04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zoom dir="in"/>
      </p:transition>
    </mc:Choice>
    <mc:Fallback xmlns="">
      <p:transition spd="slow">
        <p:zoom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7363"/>
            <a:ext cx="7128792" cy="588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66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213</TotalTime>
  <Words>98</Words>
  <Application>Microsoft Office PowerPoint</Application>
  <PresentationFormat>Экран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ё</vt:lpstr>
      <vt:lpstr>Презентация PowerPoint</vt:lpstr>
      <vt:lpstr>Презентация PowerPoint</vt:lpstr>
      <vt:lpstr>ё</vt:lpstr>
      <vt:lpstr>Презентация PowerPoint</vt:lpstr>
      <vt:lpstr>ё</vt:lpstr>
      <vt:lpstr>Презентация PowerPoint</vt:lpstr>
      <vt:lpstr>ё</vt:lpstr>
      <vt:lpstr>Презентация PowerPoint</vt:lpstr>
      <vt:lpstr>Презентация PowerPoint</vt:lpstr>
      <vt:lpstr>ё</vt:lpstr>
      <vt:lpstr>Презентация PowerPoint</vt:lpstr>
      <vt:lpstr>ё</vt:lpstr>
      <vt:lpstr>Презентация PowerPoint</vt:lpstr>
      <vt:lpstr>ё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Alisa-201</cp:lastModifiedBy>
  <cp:revision>25</cp:revision>
  <dcterms:created xsi:type="dcterms:W3CDTF">2019-04-17T14:53:41Z</dcterms:created>
  <dcterms:modified xsi:type="dcterms:W3CDTF">2021-03-17T03:40:31Z</dcterms:modified>
</cp:coreProperties>
</file>