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62" r:id="rId7"/>
    <p:sldId id="264" r:id="rId8"/>
    <p:sldId id="263" r:id="rId9"/>
    <p:sldId id="267" r:id="rId10"/>
    <p:sldId id="25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6B6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0ce4db04b6467041ed3b8f9d81270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52536" y="836712"/>
            <a:ext cx="98650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        Творческая </a:t>
            </a:r>
          </a:p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    мастерская</a:t>
            </a:r>
            <a:endParaRPr lang="ru-RU" sz="60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разработке </a:t>
            </a:r>
            <a:endParaRPr lang="ru-RU" sz="60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волшебных сказок</a:t>
            </a:r>
          </a:p>
          <a:p>
            <a:pPr algn="ctr"/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(урок 1)</a:t>
            </a:r>
            <a:endParaRPr lang="ru-RU" sz="4000" i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0ce4db04b6467041ed3b8f9d81270d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</p:spPr>
      </p:pic>
      <p:sp>
        <p:nvSpPr>
          <p:cNvPr id="5" name="TextBox 4"/>
          <p:cNvSpPr txBox="1"/>
          <p:nvPr/>
        </p:nvSpPr>
        <p:spPr>
          <a:xfrm>
            <a:off x="-324544" y="620688"/>
            <a:ext cx="1047665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  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Защита проекта</a:t>
            </a:r>
          </a:p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endParaRPr lang="ru-RU" sz="54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«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Создаём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</a:p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волшебную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сказку </a:t>
            </a:r>
            <a:endParaRPr lang="ru-RU" sz="72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сами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»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0ce4db04b6467041ed3b8f9d81270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340768"/>
            <a:ext cx="9145016" cy="297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Молодцы!</a:t>
            </a:r>
          </a:p>
          <a:p>
            <a:pPr algn="ctr">
              <a:lnSpc>
                <a:spcPct val="150000"/>
              </a:lnSpc>
            </a:pP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Спасибо за работу!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0ce4db04b6467041ed3b8f9d81270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2348880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Злодей - герой наденет маску,</a:t>
            </a: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Бывает разная развязка,</a:t>
            </a: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Даю последнюю подсказку:</a:t>
            </a: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Все дети на ночь любят ….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1052736"/>
            <a:ext cx="6660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Отгадайте загадку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4797152"/>
            <a:ext cx="54726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7030A0"/>
                </a:solidFill>
                <a:latin typeface="Comic Sans MS" pitchFamily="66" charset="0"/>
              </a:rPr>
              <a:t>СКАЗКУ</a:t>
            </a:r>
            <a:endParaRPr lang="ru-RU" sz="8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0ce4db04b6467041ed3b8f9d81270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980728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Цель и задачи урока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916832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Цель: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создание и оформление коллективной авторской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книги.</a:t>
            </a:r>
          </a:p>
          <a:p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Распределить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роли в командах (фантазёр, писатель, художник, оформитель, редактор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);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Назначить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ответственных за каждую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функцию;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Придумать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сюжет и события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сказки, главных героев;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Опрятно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оформить работу.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0ce4db04b6467041ed3b8f9d81270d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6552" y="-1280"/>
            <a:ext cx="10297144" cy="6859280"/>
          </a:xfrm>
        </p:spPr>
      </p:pic>
      <p:sp>
        <p:nvSpPr>
          <p:cNvPr id="5" name="TextBox 4"/>
          <p:cNvSpPr txBox="1"/>
          <p:nvPr/>
        </p:nvSpPr>
        <p:spPr>
          <a:xfrm>
            <a:off x="2987824" y="404664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 чего начать?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1340768"/>
            <a:ext cx="7524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Определить роли участников (писатели, редакторы, художники-оформители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2708920"/>
            <a:ext cx="75243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Придумать имена главных героев, названия волшебных предметов и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помощников.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437112"/>
            <a:ext cx="75243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Сделать наброски плана сказки (зачин, основные события, концовка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661248"/>
            <a:ext cx="7524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Приступить к написанию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сказки.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0ce4db04b6467041ed3b8f9d81270d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</p:spPr>
      </p:pic>
      <p:sp>
        <p:nvSpPr>
          <p:cNvPr id="5" name="TextBox 4"/>
          <p:cNvSpPr txBox="1"/>
          <p:nvPr/>
        </p:nvSpPr>
        <p:spPr>
          <a:xfrm>
            <a:off x="2987824" y="76470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Кто такие художники-оформители?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книга сказ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96552" y="4336055"/>
            <a:ext cx="2521945" cy="2521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художн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2276872"/>
            <a:ext cx="3923928" cy="2615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художник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3212976"/>
            <a:ext cx="387789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0ce4db04b6467041ed3b8f9d81270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35896" y="476672"/>
            <a:ext cx="5508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Рефлексия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1772816"/>
            <a:ext cx="7308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Что успели сделать за урок?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Что осталось доделать?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Что понравилось?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Что показалось самым сложным?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0ce4db04b6467041ed3b8f9d81270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52536" y="836712"/>
            <a:ext cx="98650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        Творческая </a:t>
            </a:r>
          </a:p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    мастерская</a:t>
            </a:r>
            <a:endParaRPr lang="ru-RU" sz="60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разработке </a:t>
            </a:r>
            <a:endParaRPr lang="ru-RU" sz="60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волшебных сказок</a:t>
            </a:r>
          </a:p>
          <a:p>
            <a:pPr algn="ctr"/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(урок 2)</a:t>
            </a:r>
            <a:endParaRPr lang="ru-RU" sz="4000" i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0ce4db04b6467041ed3b8f9d81270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1484784"/>
            <a:ext cx="810039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Фантазии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полёт и рук творенье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восторгом держите в своих руках…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Не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знает, к счастью, красота старенья,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Любовь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 прекрасному живёт в веках.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Умелец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может сделать из железки,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Из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камня, дерева – шедевры красоты.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Из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разноцветья бисера и лески,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Как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сказке, чудеса творишь и ты!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0ce4db04b6467041ed3b8f9d81270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29522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980728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Цель и задачи урока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916832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Цель: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пополнить копилку волшебных сказок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классной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библиотеке.</a:t>
            </a:r>
          </a:p>
          <a:p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Послушать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выступления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ребят;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Обсудить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 оценить их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работы;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Создать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 уроке добрую и непринуждённую атмосферу литературного вечера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291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6</cp:revision>
  <dcterms:created xsi:type="dcterms:W3CDTF">2025-10-06T12:06:38Z</dcterms:created>
  <dcterms:modified xsi:type="dcterms:W3CDTF">2025-10-29T10:39:15Z</dcterms:modified>
</cp:coreProperties>
</file>