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6" r:id="rId4"/>
    <p:sldId id="258" r:id="rId5"/>
    <p:sldId id="267" r:id="rId6"/>
    <p:sldId id="257" r:id="rId7"/>
    <p:sldId id="268" r:id="rId8"/>
    <p:sldId id="259" r:id="rId9"/>
    <p:sldId id="269" r:id="rId10"/>
    <p:sldId id="260" r:id="rId11"/>
    <p:sldId id="261" r:id="rId12"/>
    <p:sldId id="264" r:id="rId13"/>
    <p:sldId id="270" r:id="rId14"/>
    <p:sldId id="272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  <a:srgbClr val="DEEBF6"/>
    <a:srgbClr val="DAE9F6"/>
    <a:srgbClr val="00A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1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48616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697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52954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17781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56594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97848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165177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9038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1116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06424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05157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16E9A-3761-43DB-B88E-CAF859FF822B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54019-68D1-404D-97C8-C2BF05CF4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92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81" y="2409114"/>
            <a:ext cx="3875989" cy="29466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445735">
            <a:off x="4404668" y="3129766"/>
            <a:ext cx="6389891" cy="144655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A44A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Проект </a:t>
            </a:r>
          </a:p>
          <a:p>
            <a:pPr algn="ctr"/>
            <a:r>
              <a:rPr lang="ru-RU" sz="4400" b="1" dirty="0" smtClean="0">
                <a:solidFill>
                  <a:srgbClr val="00A44A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«Пермские чистюли»</a:t>
            </a:r>
            <a:endParaRPr lang="ru-RU" sz="4400" b="1" dirty="0">
              <a:solidFill>
                <a:srgbClr val="00A44A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 rot="20474174">
            <a:off x="3863396" y="1767150"/>
            <a:ext cx="42010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Руководитель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проекта –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Бронникова Ирина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Анатольевна</a:t>
            </a:r>
            <a:endParaRPr lang="ru-RU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435494">
            <a:off x="6523141" y="4276533"/>
            <a:ext cx="491833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Представители  проекта –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ученицы 8 класса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Тимченко Ульяна,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Лубова Алина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0342" y="911160"/>
            <a:ext cx="1497954" cy="149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78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07475" y="665030"/>
            <a:ext cx="977704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u="sng" dirty="0" smtClean="0">
              <a:solidFill>
                <a:srgbClr val="C0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ПРЕДВАРИТЕЛЬНАЯ ПОДГОТОВКА </a:t>
            </a: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И ЭТАПЫ ПРОЕКТА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1. </a:t>
            </a:r>
            <a:r>
              <a:rPr lang="ru-RU" sz="28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Составление графика субботников: в какой день, во дворе какого дома будет организован субботник (дата, адрес, ответственный класс).</a:t>
            </a:r>
          </a:p>
          <a:p>
            <a:r>
              <a:rPr lang="ru-RU" sz="28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2. Расклеивание объявлений для привлечения жильцов к субботнику (согласно графику).</a:t>
            </a:r>
          </a:p>
          <a:p>
            <a:r>
              <a:rPr lang="ru-RU" sz="28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3. Приготовление трудового инвентаря (пакеты для мусора, </a:t>
            </a:r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перчатки и т.п.).</a:t>
            </a:r>
            <a:endParaRPr lang="ru-RU" sz="2800" b="1" dirty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r>
              <a:rPr lang="ru-RU" sz="28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4. Организация субботников согласно составленному графику.</a:t>
            </a:r>
          </a:p>
          <a:p>
            <a:pPr algn="ctr"/>
            <a:endParaRPr lang="ru-RU" sz="3200" b="1" dirty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75511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2711" y="129259"/>
            <a:ext cx="114665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u="sng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/>
            <a:endParaRPr lang="ru-RU" sz="3600" b="1" u="sng" dirty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ФИНАНСИРОВАНИЕ ПРОЕКТА</a:t>
            </a:r>
            <a:endParaRPr lang="ru-RU" sz="3600" b="1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Все </a:t>
            </a:r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участники </a:t>
            </a: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проекта приносят свой собственный трудовой инвентарь</a:t>
            </a:r>
            <a:endParaRPr lang="ru-RU" sz="3600" b="1" dirty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5122" name="Picture 2" descr="https://phonoteka.org/uploads/posts/2021-05/1620039604_34-phonoteka_org-p-subbotnik-fon-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954" y="3120840"/>
            <a:ext cx="7807570" cy="303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8737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0-tub-ru.yandex.net/i?id=f3ea6af56d5c3355d3c64745e43e97d2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124" y="3516923"/>
            <a:ext cx="7346731" cy="334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8852" y="1104645"/>
            <a:ext cx="114665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ПРАКТИЧЕСКАЯ ЗНАЧИМОСТЬ</a:t>
            </a:r>
          </a:p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И РЕЗУЛЬТАТ ПРОЕКТА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Чистота </a:t>
            </a:r>
            <a:r>
              <a:rPr lang="ru-RU" sz="32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во дворах, </a:t>
            </a:r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где </a:t>
            </a:r>
            <a:r>
              <a:rPr lang="ru-RU" sz="32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находятся </a:t>
            </a:r>
            <a:endParaRPr lang="ru-RU" sz="3200" b="1" dirty="0" smtClean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200" b="1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дома учащихся </a:t>
            </a:r>
            <a:endParaRPr lang="ru-RU" sz="3200" b="1" dirty="0" smtClean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после таяния снега весной.</a:t>
            </a:r>
            <a:endParaRPr lang="ru-RU" sz="3200" b="1" dirty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4323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21184" y="1120676"/>
            <a:ext cx="88289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Наши чистые дворы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Будут радовать весной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И приятно приходить 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Будет всем в свой дом родной</a:t>
            </a:r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.</a:t>
            </a:r>
            <a:endParaRPr lang="ru-RU" sz="3600" b="1" dirty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8" name="Рисунок 7" descr="https://gimmeinfo.com/wp-content/uploads/2016/05/Faith-cartoon-jealous-neighbor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754" y="3429000"/>
            <a:ext cx="6993826" cy="30306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1550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ng.pngtree.com/thumb_back/fw800/background/20190223/ourmid/pngtree-natural-fresh-green-city-silhouette-advertising-background-backgroundnaturalfreshblue-skycloudsunlightcitypark-image_739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" y="1"/>
            <a:ext cx="12180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62508" y="454339"/>
            <a:ext cx="882896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Здоровы </a:t>
            </a:r>
            <a:r>
              <a:rPr lang="ru-RU" sz="4400" b="1" dirty="0">
                <a:solidFill>
                  <a:schemeClr val="bg1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будут все чистюли</a:t>
            </a:r>
          </a:p>
          <a:p>
            <a:pPr algn="ctr"/>
            <a:r>
              <a:rPr lang="ru-RU" sz="4400" b="1" dirty="0">
                <a:solidFill>
                  <a:schemeClr val="bg1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Духовно и </a:t>
            </a:r>
            <a:r>
              <a:rPr lang="ru-RU" sz="4400" b="1" dirty="0" smtClean="0">
                <a:solidFill>
                  <a:schemeClr val="bg1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телесно.</a:t>
            </a:r>
          </a:p>
          <a:p>
            <a:pPr algn="ctr"/>
            <a:endParaRPr lang="ru-RU" sz="4400" b="1" dirty="0" smtClean="0">
              <a:solidFill>
                <a:srgbClr val="00A44A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Поддержите </a:t>
            </a:r>
            <a:r>
              <a:rPr lang="ru-RU" sz="4400" b="1" dirty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вы, друзья,</a:t>
            </a:r>
          </a:p>
          <a:p>
            <a:pPr algn="ctr"/>
            <a:r>
              <a:rPr lang="ru-RU" sz="4400" b="1" dirty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Наш проект </a:t>
            </a:r>
            <a:r>
              <a:rPr lang="ru-RU" sz="44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чудесный!</a:t>
            </a:r>
            <a:endParaRPr lang="ru-RU" sz="4400" b="1" dirty="0">
              <a:solidFill>
                <a:srgbClr val="FF000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sp>
        <p:nvSpPr>
          <p:cNvPr id="2" name="Минус 1"/>
          <p:cNvSpPr/>
          <p:nvPr/>
        </p:nvSpPr>
        <p:spPr>
          <a:xfrm rot="18106855">
            <a:off x="3338192" y="290249"/>
            <a:ext cx="465917" cy="432486"/>
          </a:xfrm>
          <a:prstGeom prst="mathMin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057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ng.pngtree.com/thumb_back/fw800/background/20190223/ourmid/pngtree-natural-fresh-green-city-silhouette-advertising-background-backgroundnaturalfreshblue-skycloudsunlightcitypark-image_739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" y="1"/>
            <a:ext cx="12180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siteapi.org/FaR_1m4gx9Ul9VhE3qYRe8XElVM=/fit-in/1400x1000/center/top/s.siteapi.org/596efcf47164ff2.ru/img/3tlbwjqaaum8888okgk4ogck0884k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8392">
            <a:off x="6983423" y="2711234"/>
            <a:ext cx="4618611" cy="357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6524" y="179303"/>
            <a:ext cx="7438171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1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СПАСИБО ЗА ВНИМАНИЕ!!!</a:t>
            </a:r>
          </a:p>
          <a:p>
            <a:pPr algn="ctr"/>
            <a:endParaRPr lang="ru-RU" sz="3200" b="1" u="sng" dirty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ЧИСТОТА –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ЗАЛОГ ЗДОРОВЬЯ!</a:t>
            </a:r>
          </a:p>
          <a:p>
            <a:endParaRPr lang="ru-RU" sz="3200" b="1" dirty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ДА ЗДРАВСТВУЮТ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ПЕРМСКИЕ ЧИСТЮЛИ!</a:t>
            </a:r>
          </a:p>
          <a:p>
            <a:pPr algn="ctr"/>
            <a:endParaRPr lang="ru-RU" sz="3600" b="1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endParaRPr lang="ru-RU" sz="3200" b="1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endParaRPr lang="ru-RU" sz="3200" b="1" dirty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79460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20328" y="2325234"/>
            <a:ext cx="88289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Презентация проекта:</a:t>
            </a:r>
          </a:p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практически-поэтическая!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35961" y="272380"/>
            <a:ext cx="69977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u="sng" dirty="0" smtClean="0">
              <a:solidFill>
                <a:srgbClr val="FF000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ТИП ПРОЕКТА</a:t>
            </a:r>
          </a:p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ТРУДОВОЙ</a:t>
            </a:r>
          </a:p>
          <a:p>
            <a:pPr algn="ctr"/>
            <a:endParaRPr lang="ru-RU" sz="3600" b="1" u="sng" dirty="0" smtClean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endParaRPr lang="ru-RU" sz="3600" b="1" u="sng" dirty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endParaRPr lang="ru-RU" sz="3600" b="1" u="sng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8" name="Рисунок 7" descr="https://spb.pansion.mil.ru/upload/site192/document_news/SYIFHtARB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235" y="4119586"/>
            <a:ext cx="2569780" cy="20920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0280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1311" y="4335518"/>
            <a:ext cx="882896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Вот </a:t>
            </a:r>
            <a:r>
              <a:rPr lang="ru-RU" sz="32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мы - смелые </a:t>
            </a:r>
            <a:r>
              <a:rPr lang="ru-RU" sz="3200" b="1" dirty="0" err="1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девчули</a:t>
            </a:r>
            <a:r>
              <a:rPr lang="ru-RU" sz="32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, </a:t>
            </a:r>
          </a:p>
          <a:p>
            <a:pPr algn="ctr"/>
            <a:r>
              <a:rPr lang="ru-RU" sz="32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Проект хотели б предложить</a:t>
            </a:r>
          </a:p>
          <a:p>
            <a:pPr algn="ctr"/>
            <a:r>
              <a:rPr lang="ru-RU" sz="32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С названьем «Пермские чистюли»,</a:t>
            </a:r>
          </a:p>
          <a:p>
            <a:pPr algn="ctr"/>
            <a:r>
              <a:rPr lang="ru-RU" sz="32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Чтоб в Перми нам чистой жить</a:t>
            </a:r>
            <a:r>
              <a:rPr lang="ru-RU" sz="3600" b="1" dirty="0" smtClean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!</a:t>
            </a:r>
            <a:endParaRPr lang="ru-RU" sz="3600" b="1" dirty="0">
              <a:solidFill>
                <a:srgbClr val="009644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007" y="702476"/>
            <a:ext cx="5391018" cy="363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47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99023" y="49276"/>
            <a:ext cx="69977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u="sng" dirty="0" smtClean="0">
              <a:solidFill>
                <a:srgbClr val="FF000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endParaRPr lang="ru-RU" sz="3600" b="1" dirty="0" smtClean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УЧАСТНИКИ ПРОЕКТА</a:t>
            </a:r>
          </a:p>
          <a:p>
            <a:pPr algn="ctr"/>
            <a:endParaRPr lang="ru-RU" sz="2400" b="1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МАОУ «Школа №18 для обучающихся с ограниченными возможностями здоровья» </a:t>
            </a:r>
            <a:r>
              <a:rPr lang="ru-RU" sz="2800" b="1" dirty="0" err="1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г.Перми</a:t>
            </a:r>
            <a:endParaRPr lang="ru-RU" sz="2800" b="1" dirty="0" smtClean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Девчонки и мальчишки,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а также их родители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 и классные руководители</a:t>
            </a:r>
          </a:p>
          <a:p>
            <a:pPr algn="ctr"/>
            <a:endParaRPr lang="ru-RU" sz="2400" b="1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Каждый класс – «Отряд чистюль»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 Ответственные – командиры отрядов</a:t>
            </a:r>
            <a:endParaRPr lang="ru-RU" sz="2800" b="1" dirty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6152" name="Picture 8" descr="https://www.xn----jtbage2aefdeleep.xn--p1ai/m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740" y="2632179"/>
            <a:ext cx="2956259" cy="303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4375" y="3585882"/>
            <a:ext cx="2821814" cy="2843134"/>
          </a:xfrm>
          <a:prstGeom prst="rect">
            <a:avLst/>
          </a:prstGeom>
        </p:spPr>
      </p:pic>
      <p:pic>
        <p:nvPicPr>
          <p:cNvPr id="6148" name="Picture 4" descr="https://img-fotki.yandex.ru/get/3013/130884706.15d/0_eb51f_627c35e5_or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593" y="242707"/>
            <a:ext cx="2389472" cy="238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egords25.edumsko.ru/uploads/2000/1048/section/47786/p136_risunok1222222222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71" y="673313"/>
            <a:ext cx="1747806" cy="291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904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19709" y="4348422"/>
            <a:ext cx="882896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В </a:t>
            </a:r>
            <a:r>
              <a:rPr lang="ru-RU" sz="32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нашей школе все – чистюли,</a:t>
            </a:r>
          </a:p>
          <a:p>
            <a:pPr algn="ctr"/>
            <a:r>
              <a:rPr lang="ru-RU" sz="32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Каждый класс – чистюль отряд,</a:t>
            </a:r>
          </a:p>
          <a:p>
            <a:pPr algn="ctr"/>
            <a:r>
              <a:rPr lang="ru-RU" sz="32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И, конечно, двор родной</a:t>
            </a:r>
          </a:p>
          <a:p>
            <a:pPr algn="ctr"/>
            <a:r>
              <a:rPr lang="ru-RU" sz="32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Чистым видеть будет рад</a:t>
            </a:r>
            <a:r>
              <a:rPr lang="ru-RU" sz="32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.</a:t>
            </a:r>
            <a:endParaRPr lang="ru-RU" sz="3200" b="1" dirty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7719">
            <a:off x="811620" y="1221106"/>
            <a:ext cx="2592713" cy="34656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72683">
            <a:off x="8607740" y="1220394"/>
            <a:ext cx="2667170" cy="33973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55" y="469215"/>
            <a:ext cx="3061896" cy="387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914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327" y="2936630"/>
            <a:ext cx="7994546" cy="37455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0185" y="1051891"/>
            <a:ext cx="1105162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ЦЕЛЬ ПРОЕКТА</a:t>
            </a:r>
          </a:p>
          <a:p>
            <a:pPr algn="ctr"/>
            <a:endParaRPr lang="ru-RU" sz="3200" b="1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Организация субботников для наведения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 чистоты во дворах, где живут учащиеся школы, 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после таяния снега весной.</a:t>
            </a:r>
            <a:endParaRPr lang="ru-RU" sz="3200" b="1" dirty="0">
              <a:solidFill>
                <a:srgbClr val="0070C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541890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63" y="906560"/>
            <a:ext cx="10374922" cy="57228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1244631">
            <a:off x="1244775" y="2737894"/>
            <a:ext cx="882896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А для этого, ребята,</a:t>
            </a:r>
          </a:p>
          <a:p>
            <a:pPr algn="ctr"/>
            <a:r>
              <a:rPr lang="ru-RU" sz="44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Надо организовать</a:t>
            </a:r>
          </a:p>
          <a:p>
            <a:pPr algn="ctr"/>
            <a:r>
              <a:rPr lang="ru-RU" sz="44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Во дворе своём субботник</a:t>
            </a:r>
          </a:p>
          <a:p>
            <a:pPr algn="ctr"/>
            <a:r>
              <a:rPr lang="ru-RU" sz="44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И жильцов всех </a:t>
            </a:r>
            <a:r>
              <a:rPr lang="ru-RU" sz="4400" b="1" dirty="0" smtClean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приглашать</a:t>
            </a:r>
            <a:r>
              <a:rPr lang="ru-RU" sz="4400" b="1" dirty="0">
                <a:solidFill>
                  <a:srgbClr val="00B05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19827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666" y="223238"/>
            <a:ext cx="6997700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u="sng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endParaRPr lang="ru-RU" sz="3200" b="1" u="sng" dirty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СРОКИ ПРОЕКТА</a:t>
            </a:r>
          </a:p>
          <a:p>
            <a:pPr algn="ctr"/>
            <a:endParaRPr lang="ru-RU" sz="3200" b="1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Март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 Апрель 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…Когда  </a:t>
            </a:r>
          </a:p>
          <a:p>
            <a:pPr algn="ctr"/>
            <a:r>
              <a:rPr lang="ru-RU" sz="32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р</a:t>
            </a:r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астает снег 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и обнажится  </a:t>
            </a:r>
          </a:p>
          <a:p>
            <a:pPr algn="ctr"/>
            <a:r>
              <a:rPr lang="ru-RU" sz="3200" b="1" dirty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н</a:t>
            </a:r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еприглядный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 мусор…</a:t>
            </a:r>
          </a:p>
          <a:p>
            <a:pPr algn="ctr"/>
            <a:endParaRPr lang="ru-RU" sz="3200" b="1" i="1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  <a:p>
            <a:pPr algn="ctr"/>
            <a:endParaRPr lang="ru-RU" sz="3200" b="1" i="1" dirty="0" smtClean="0">
              <a:solidFill>
                <a:srgbClr val="00B05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pic>
        <p:nvPicPr>
          <p:cNvPr id="9218" name="Picture 2" descr="https://kaifolog.ru/uploads/posts/2014-08/1407317322_0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7890">
            <a:off x="6107406" y="1186405"/>
            <a:ext cx="5035460" cy="36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regnum.ru/uploads/pictures/news/2018/04/04/regnum_picture_15228582763570118_norm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7778">
            <a:off x="5509408" y="3058266"/>
            <a:ext cx="4504341" cy="300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818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artinkin.net/uploads/posts/2021-07/1626826488_14-kartinkin-com-p-doska-obyavlenii-fon-krasivo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914400"/>
            <a:ext cx="10691446" cy="56270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0970386">
            <a:off x="1294494" y="2932557"/>
            <a:ext cx="88289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Мы составим плотный график,</a:t>
            </a:r>
          </a:p>
          <a:p>
            <a:pPr algn="ctr"/>
            <a:r>
              <a:rPr lang="ru-RU" sz="40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Объявления развесим</a:t>
            </a:r>
          </a:p>
          <a:p>
            <a:pPr algn="ctr"/>
            <a:r>
              <a:rPr lang="ru-RU" sz="40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И уборку делать будем </a:t>
            </a:r>
          </a:p>
          <a:p>
            <a:pPr algn="ctr"/>
            <a:r>
              <a:rPr lang="ru-RU" sz="40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Под мотив весёлых </a:t>
            </a:r>
            <a:r>
              <a:rPr lang="ru-RU" sz="4000" b="1" dirty="0" smtClean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песен</a:t>
            </a:r>
            <a:r>
              <a:rPr lang="ru-RU" sz="4000" b="1" dirty="0">
                <a:solidFill>
                  <a:srgbClr val="009644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3342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331</Words>
  <Application>Microsoft Office PowerPoint</Application>
  <PresentationFormat>Широкоэкранный</PresentationFormat>
  <Paragraphs>96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Aharoni</vt:lpstr>
      <vt:lpstr>Arial</vt:lpstr>
      <vt:lpstr>Arial Black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47</cp:revision>
  <dcterms:created xsi:type="dcterms:W3CDTF">2021-12-13T09:09:03Z</dcterms:created>
  <dcterms:modified xsi:type="dcterms:W3CDTF">2022-03-18T09:10:36Z</dcterms:modified>
</cp:coreProperties>
</file>