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785794"/>
            <a:ext cx="7072362" cy="5500726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Девичья….</a:t>
            </a:r>
            <a:endParaRPr lang="ru-RU" sz="8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2</Words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2015-11-10T19:10:02Z</dcterms:created>
  <dcterms:modified xsi:type="dcterms:W3CDTF">2015-11-10T19:53:43Z</dcterms:modified>
</cp:coreProperties>
</file>