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sldIdLst>
    <p:sldId id="291" r:id="rId3"/>
    <p:sldId id="282" r:id="rId4"/>
    <p:sldId id="292" r:id="rId5"/>
    <p:sldId id="293" r:id="rId6"/>
    <p:sldId id="285" r:id="rId7"/>
    <p:sldId id="286" r:id="rId8"/>
    <p:sldId id="287" r:id="rId9"/>
    <p:sldId id="288" r:id="rId10"/>
    <p:sldId id="294" r:id="rId11"/>
    <p:sldId id="289" r:id="rId12"/>
    <p:sldId id="290" r:id="rId13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4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8" name="Рисунок 37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39" name="Рисунок 38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7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77" name="Рисунок 76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78" name="Рисунок 77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1"/>
          <p:cNvSpPr/>
          <p:nvPr/>
        </p:nvSpPr>
        <p:spPr>
          <a:xfrm>
            <a:off x="514080" y="1050840"/>
            <a:ext cx="8629920" cy="2160"/>
          </a:xfrm>
          <a:prstGeom prst="line">
            <a:avLst/>
          </a:prstGeom>
          <a:ln w="9360">
            <a:solidFill>
              <a:srgbClr val="A5B592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" name="Line 2"/>
          <p:cNvSpPr/>
          <p:nvPr/>
        </p:nvSpPr>
        <p:spPr>
          <a:xfrm>
            <a:off x="514080" y="1050840"/>
            <a:ext cx="8629920" cy="2160"/>
          </a:xfrm>
          <a:prstGeom prst="line">
            <a:avLst/>
          </a:prstGeom>
          <a:ln w="9360">
            <a:solidFill>
              <a:srgbClr val="A5B592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" name="Line 3"/>
          <p:cNvSpPr/>
          <p:nvPr/>
        </p:nvSpPr>
        <p:spPr>
          <a:xfrm>
            <a:off x="514080" y="1057680"/>
            <a:ext cx="8629920" cy="2520"/>
          </a:xfrm>
          <a:prstGeom prst="line">
            <a:avLst/>
          </a:prstGeom>
          <a:ln w="9360">
            <a:solidFill>
              <a:srgbClr val="A5B592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" name="Line 4"/>
          <p:cNvSpPr/>
          <p:nvPr/>
        </p:nvSpPr>
        <p:spPr>
          <a:xfrm>
            <a:off x="514080" y="5349600"/>
            <a:ext cx="8629920" cy="2520"/>
          </a:xfrm>
          <a:prstGeom prst="line">
            <a:avLst/>
          </a:prstGeom>
          <a:ln w="9360">
            <a:solidFill>
              <a:srgbClr val="A5B592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" name="PlaceHolder 5"/>
          <p:cNvSpPr>
            <a:spLocks noGrp="1"/>
          </p:cNvSpPr>
          <p:nvPr>
            <p:ph type="title"/>
          </p:nvPr>
        </p:nvSpPr>
        <p:spPr>
          <a:xfrm>
            <a:off x="304920" y="363960"/>
            <a:ext cx="8686080" cy="1023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" name="PlaceHolder 6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Второй уровень структуры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Третий уровень структуры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Пятый уровень структуры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Шестой уровень структуры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Line 1"/>
          <p:cNvSpPr/>
          <p:nvPr/>
        </p:nvSpPr>
        <p:spPr>
          <a:xfrm>
            <a:off x="514080" y="1050840"/>
            <a:ext cx="8629920" cy="2160"/>
          </a:xfrm>
          <a:prstGeom prst="line">
            <a:avLst/>
          </a:prstGeom>
          <a:ln w="9360">
            <a:solidFill>
              <a:srgbClr val="A5B592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1" name="Line 2"/>
          <p:cNvSpPr/>
          <p:nvPr/>
        </p:nvSpPr>
        <p:spPr>
          <a:xfrm>
            <a:off x="514080" y="1050840"/>
            <a:ext cx="8629920" cy="2160"/>
          </a:xfrm>
          <a:prstGeom prst="line">
            <a:avLst/>
          </a:prstGeom>
          <a:ln w="9360">
            <a:solidFill>
              <a:srgbClr val="A5B592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2" name="Line 3"/>
          <p:cNvSpPr/>
          <p:nvPr/>
        </p:nvSpPr>
        <p:spPr>
          <a:xfrm>
            <a:off x="514080" y="1057680"/>
            <a:ext cx="8629920" cy="2520"/>
          </a:xfrm>
          <a:prstGeom prst="line">
            <a:avLst/>
          </a:prstGeom>
          <a:ln w="9360">
            <a:solidFill>
              <a:srgbClr val="A5B592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3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ru-RU" sz="4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текста заголовка щёлкните мышью</a:t>
            </a:r>
          </a:p>
        </p:txBody>
      </p:sp>
      <p:sp>
        <p:nvSpPr>
          <p:cNvPr id="4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Второй уровень структуры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Третий уровень структуры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Пятый уровень структуры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Шестой уровень структуры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ОГБПОУ «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Касимовский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техникум водного транспорта»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457200" y="221040"/>
            <a:ext cx="8229240" cy="5152176"/>
          </a:xfrm>
        </p:spPr>
        <p:txBody>
          <a:bodyPr/>
          <a:lstStyle/>
          <a:p>
            <a:pPr algn="ctr"/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Внеклассное мероприятие на тему: </a:t>
            </a:r>
          </a:p>
          <a:p>
            <a:pPr algn="ctr"/>
            <a:r>
              <a:rPr lang="ru-RU" sz="4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«Вкусная картина жизни»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/>
              <a:t> </a:t>
            </a:r>
            <a:r>
              <a:rPr lang="ru-RU" dirty="0" smtClean="0"/>
              <a:t>                                                              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 : преподаватель</a:t>
            </a:r>
          </a:p>
          <a:p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Солодовникова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И.Н.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9" y="3891612"/>
            <a:ext cx="3312368" cy="2592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831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876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706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60648"/>
            <a:ext cx="82089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формирование у студентов представления о здоровье как одной из важнейших человеческих ценностей.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8" y="2096679"/>
            <a:ext cx="6948264" cy="4574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300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Каков студенческий образ жизни?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815" y="1484784"/>
            <a:ext cx="8486657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007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 образа жизни студента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2276872"/>
            <a:ext cx="7992889" cy="3528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868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260648"/>
            <a:ext cx="48356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/>
              <a:t>Игра «Яблоко».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88" y="1412776"/>
            <a:ext cx="4968552" cy="4913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972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487"/>
            <a:ext cx="87129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Большинство людей считают, что здоровый образ жизни предполагает правильное питание.</a:t>
            </a:r>
          </a:p>
          <a:p>
            <a:pPr algn="ctr"/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что вы ели вчера?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2420888"/>
            <a:ext cx="6264696" cy="4026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302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16362"/>
            <a:ext cx="88204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Откуда же мы будем брать энергию, чтобы заниматься по три-четыре пары, передвигаться с первого на четвёртый этаж? Где взять необходимые для студента 2000 Ккал?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916832"/>
            <a:ext cx="8712968" cy="338437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131840" y="1289762"/>
            <a:ext cx="26917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затрат</a:t>
            </a:r>
          </a:p>
        </p:txBody>
      </p:sp>
    </p:spTree>
    <p:extLst>
      <p:ext uri="{BB962C8B-B14F-4D97-AF65-F5344CB8AC3E}">
        <p14:creationId xmlns:p14="http://schemas.microsoft.com/office/powerpoint/2010/main" val="840259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98291" y="1014"/>
            <a:ext cx="10439722" cy="694643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23528" y="2276872"/>
            <a:ext cx="88179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Ситуация </a:t>
            </a:r>
            <a:r>
              <a:rPr lang="ru-RU" sz="3600" dirty="0"/>
              <a:t>«Улица </a:t>
            </a:r>
            <a:r>
              <a:rPr lang="ru-RU" sz="3600" dirty="0" smtClean="0"/>
              <a:t>правильного питания</a:t>
            </a:r>
            <a:r>
              <a:rPr lang="ru-RU" sz="3600" dirty="0"/>
              <a:t>» </a:t>
            </a:r>
          </a:p>
        </p:txBody>
      </p:sp>
    </p:spTree>
    <p:extLst>
      <p:ext uri="{BB962C8B-B14F-4D97-AF65-F5344CB8AC3E}">
        <p14:creationId xmlns:p14="http://schemas.microsoft.com/office/powerpoint/2010/main" val="2205255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21040"/>
            <a:ext cx="8290904" cy="1250280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457200" y="221040"/>
            <a:ext cx="8229240" cy="4864144"/>
          </a:xfrm>
        </p:spPr>
        <p:txBody>
          <a:bodyPr/>
          <a:lstStyle/>
          <a:p>
            <a:pPr indent="381000" algn="just">
              <a:lnSpc>
                <a:spcPct val="150000"/>
              </a:lnSpc>
              <a:spcAft>
                <a:spcPts val="2200"/>
              </a:spcAft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/>
                <a:ea typeface="Times New Roman"/>
              </a:rPr>
              <a:t>Причиной многих болезней у современных студентов является неправильное питание. К сожалению, многие ребята бес­печно относятся к своему здоровью.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2160" y="4505027"/>
            <a:ext cx="2625965" cy="2054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108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603</TotalTime>
  <Words>129</Words>
  <Application>Microsoft Office PowerPoint</Application>
  <PresentationFormat>Экран (4:3)</PresentationFormat>
  <Paragraphs>20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Office Theme</vt:lpstr>
      <vt:lpstr>Office Theme</vt:lpstr>
      <vt:lpstr>ОГБПОУ «Касимовский техникум водного транспорта»</vt:lpstr>
      <vt:lpstr>Презентация PowerPoint</vt:lpstr>
      <vt:lpstr>Каков студенческий образ жизни?</vt:lpstr>
      <vt:lpstr>Показатели образа жизни студента</vt:lpstr>
      <vt:lpstr>Презентация PowerPoint</vt:lpstr>
      <vt:lpstr>Презентация PowerPoint</vt:lpstr>
      <vt:lpstr>Презентация PowerPoint</vt:lpstr>
      <vt:lpstr>Презентация PowerPoint</vt:lpstr>
      <vt:lpstr>Вывод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Здоровый образ жизни.</dc:title>
  <dc:subject/>
  <dc:creator>XTreme</dc:creator>
  <dc:description/>
  <cp:lastModifiedBy>Пользователь</cp:lastModifiedBy>
  <cp:revision>64</cp:revision>
  <dcterms:created xsi:type="dcterms:W3CDTF">2011-01-22T20:14:33Z</dcterms:created>
  <dcterms:modified xsi:type="dcterms:W3CDTF">2022-03-05T05:38:01Z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Company">
    <vt:lpwstr>Reanimator Extreme Edition</vt:lpwstr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inksUpToDate">
    <vt:bool>false</vt:bool>
  </property>
  <property fmtid="{D5CDD505-2E9C-101B-9397-08002B2CF9AE}" pid="7" name="MMClips">
    <vt:i4>0</vt:i4>
  </property>
  <property fmtid="{D5CDD505-2E9C-101B-9397-08002B2CF9AE}" pid="8" name="Notes">
    <vt:i4>0</vt:i4>
  </property>
  <property fmtid="{D5CDD505-2E9C-101B-9397-08002B2CF9AE}" pid="9" name="PresentationFormat">
    <vt:lpwstr>Экран (4:3)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26</vt:i4>
  </property>
</Properties>
</file>