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64" r:id="rId4"/>
    <p:sldId id="257" r:id="rId5"/>
    <p:sldId id="258" r:id="rId6"/>
    <p:sldId id="265" r:id="rId7"/>
    <p:sldId id="266" r:id="rId8"/>
    <p:sldId id="259" r:id="rId9"/>
    <p:sldId id="260" r:id="rId10"/>
    <p:sldId id="261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134C6B-C44A-4BEB-8AE5-59FE279235B5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7A031C-17EF-46B2-B89C-0E8834CE50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145" y="306896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МАСТЕР – КЛАСС ДЛЯ ПЕДАГОГОВ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виртуальный квест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«По дорогам родного города»</a:t>
            </a:r>
            <a:endParaRPr lang="ru-RU" dirty="0"/>
          </a:p>
        </p:txBody>
      </p:sp>
      <p:pic>
        <p:nvPicPr>
          <p:cNvPr id="4" name="Picture 14" descr="http://www.playcast.ru/uploads/2019/04/18/2693747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48"/>
            <a:ext cx="9144000" cy="68303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3384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71600" y="548680"/>
            <a:ext cx="714567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МАДОУ «Детский сад № 3 «Колокольчик»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улица Комсомольская, 50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263011" cy="480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\Desktop\РАБОТА\Любимый край\Любимый край 2020\IMG_8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220990"/>
          </a:xfrm>
          <a:prstGeom prst="rect">
            <a:avLst/>
          </a:prstGeom>
          <a:noFill/>
        </p:spPr>
      </p:pic>
      <p:pic>
        <p:nvPicPr>
          <p:cNvPr id="5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ASUS\Desktop\РАБОТА\Любимый край\Любимый край 2020\IMG_3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827584" y="4005064"/>
            <a:ext cx="1728192" cy="1986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C:\Users\ASUS\Desktop\РАБОТА\Любимый край\Любимый край 2020\IMG_47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88840"/>
            <a:ext cx="172819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ASUS\Desktop\РАБОТА\Любимый край\Любимый край 2020\Рыба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988840"/>
            <a:ext cx="1779141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ASUS\Desktop\РАБОТА\Любимый край\Любимый край 2020\IMG_83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4005064"/>
            <a:ext cx="1872208" cy="1960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11560" y="908720"/>
            <a:ext cx="8244408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</a:t>
            </a: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внимание</a:t>
            </a:r>
          </a:p>
        </p:txBody>
      </p:sp>
      <p:pic>
        <p:nvPicPr>
          <p:cNvPr id="22534" name="Picture 6" descr="C:\Users\ASUS\Desktop\РАБОТА\Любимый край\Любимый край 2020\IMG_34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933056"/>
            <a:ext cx="3454722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5" name="Picture 7" descr="C:\Users\ASUS\Desktop\РАБОТА\Любимый край\Любимый край 2020\Братская могил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2060848"/>
            <a:ext cx="3096344" cy="1855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МАСТЕР КЛАСС 2020\кар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81" y="0"/>
            <a:ext cx="8769569" cy="6597352"/>
          </a:xfrm>
          <a:prstGeom prst="rect">
            <a:avLst/>
          </a:prstGeom>
          <a:noFill/>
        </p:spPr>
      </p:pic>
      <p:pic>
        <p:nvPicPr>
          <p:cNvPr id="5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SUS\Desktop\1540802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6444208" cy="48268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47667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 «Пионерский курорт»</a:t>
            </a:r>
          </a:p>
        </p:txBody>
      </p:sp>
      <p:pic>
        <p:nvPicPr>
          <p:cNvPr id="6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Светоч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7440913" cy="46622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476672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Культурно –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осуговый центр «Светоч»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улица Комсомольская, 4</a:t>
            </a:r>
          </a:p>
        </p:txBody>
      </p:sp>
      <p:pic>
        <p:nvPicPr>
          <p:cNvPr id="7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36024" cy="674712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" name="Рисунок 3" descr="4 villa-doroteya-pionersk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139617" cy="501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971600" y="476672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Жилой дом, улица Комсомольская, 8</a:t>
            </a:r>
          </a:p>
        </p:txBody>
      </p:sp>
      <p:sp>
        <p:nvSpPr>
          <p:cNvPr id="4098" name="AutoShape 2" descr="Favorite images - Yandex.Collec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8292" y="548680"/>
            <a:ext cx="3932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Техника СГРАФФИТО</a:t>
            </a:r>
          </a:p>
        </p:txBody>
      </p:sp>
      <p:pic>
        <p:nvPicPr>
          <p:cNvPr id="21506" name="Picture 2" descr="F:\МАСТЕР КЛАСС 2020\6 Сграффит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96752"/>
            <a:ext cx="7200800" cy="4881113"/>
          </a:xfrm>
          <a:prstGeom prst="rect">
            <a:avLst/>
          </a:prstGeom>
          <a:noFill/>
        </p:spPr>
      </p:pic>
      <p:pic>
        <p:nvPicPr>
          <p:cNvPr id="8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МАСТЕР КЛАСС 2020\7 Сграффи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545448" cy="3816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8292" y="548680"/>
            <a:ext cx="39322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Техника СГРАФФИТО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01317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Техника сграффито  –  вид отделки, выполняемый нанесением на грунт нескольких различных по цвету слоев, а затем одни снимают, обнажая другие.</a:t>
            </a:r>
          </a:p>
        </p:txBody>
      </p:sp>
      <p:pic>
        <p:nvPicPr>
          <p:cNvPr id="7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548680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Жилой дом,  улица Парковая, 1</a:t>
            </a:r>
          </a:p>
        </p:txBody>
      </p:sp>
      <p:pic>
        <p:nvPicPr>
          <p:cNvPr id="5" name="Рисунок 4" descr="9 Жилой дом Парков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340768"/>
            <a:ext cx="7485240" cy="4649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 Санатор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488832" cy="4567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83568" y="548680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Ортопедический санаторий «Пионерский»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улица Комсомольская, 38</a:t>
            </a:r>
          </a:p>
        </p:txBody>
      </p:sp>
      <p:pic>
        <p:nvPicPr>
          <p:cNvPr id="5" name="Picture 14" descr="http://www.playcast.ru/uploads/2019/04/18/2693747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934</TotalTime>
  <Words>91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Franklin Gothic Book</vt:lpstr>
      <vt:lpstr>Franklin Gothic Medium</vt:lpstr>
      <vt:lpstr>Times New Roman</vt:lpstr>
      <vt:lpstr>Wingdings 2</vt:lpstr>
      <vt:lpstr>Трек</vt:lpstr>
      <vt:lpstr>МАСТЕР – КЛАСС ДЛЯ ПЕДАГОГОВ   виртуальный квест   «По дорогам родного города»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Zhenka</dc:creator>
  <cp:lastModifiedBy>user</cp:lastModifiedBy>
  <cp:revision>85</cp:revision>
  <dcterms:created xsi:type="dcterms:W3CDTF">2020-02-27T18:20:44Z</dcterms:created>
  <dcterms:modified xsi:type="dcterms:W3CDTF">2021-12-27T14:44:46Z</dcterms:modified>
</cp:coreProperties>
</file>