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500042"/>
            <a:ext cx="6772300" cy="513875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я </a:t>
            </a: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ела, </a:t>
            </a:r>
          </a:p>
          <a:p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я сидела,</a:t>
            </a:r>
          </a:p>
          <a:p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 пила, </a:t>
            </a:r>
          </a:p>
          <a:p>
            <a:r>
              <a:rPr lang="ru-RU" sz="4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4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 играла.</a:t>
            </a:r>
          </a:p>
          <a:p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Какой глагол звучит как инструмент?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0</TotalTime>
  <Words>22</Words>
  <PresentationFormat>Экран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Солнцестояние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Евфиц</dc:creator>
  <cp:lastModifiedBy>Ольга Евфиц</cp:lastModifiedBy>
  <cp:revision>3</cp:revision>
  <dcterms:created xsi:type="dcterms:W3CDTF">2015-11-10T19:10:20Z</dcterms:created>
  <dcterms:modified xsi:type="dcterms:W3CDTF">2015-11-10T19:54:54Z</dcterms:modified>
</cp:coreProperties>
</file>