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15E98-BADE-494B-93A7-126CA0219D38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D3D5F-522E-4CB5-88AE-AC4D6921E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14620"/>
            <a:ext cx="7772400" cy="128588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Экранная зависимость у дошкольников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Илья\Desktop\ребенок-неможет-отойти-от-компьюте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28926" cy="2643182"/>
          </a:xfrm>
          <a:prstGeom prst="rect">
            <a:avLst/>
          </a:prstGeom>
          <a:noFill/>
        </p:spPr>
      </p:pic>
      <p:pic>
        <p:nvPicPr>
          <p:cNvPr id="1032" name="Picture 8" descr="C:\Users\Илья\Desktop\Gadzhety-v-rukah-rebyonka.-K-chemu-privedyot-uvlechenie-smartfonom-i-planshe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0"/>
            <a:ext cx="3000396" cy="2643182"/>
          </a:xfrm>
          <a:prstGeom prst="rect">
            <a:avLst/>
          </a:prstGeom>
          <a:noFill/>
        </p:spPr>
      </p:pic>
      <p:pic>
        <p:nvPicPr>
          <p:cNvPr id="1033" name="Picture 9" descr="C:\Users\Илья\Desktop\34gbhf9k-14415467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0"/>
            <a:ext cx="3214678" cy="2643182"/>
          </a:xfrm>
          <a:prstGeom prst="rect">
            <a:avLst/>
          </a:prstGeom>
          <a:noFill/>
        </p:spPr>
      </p:pic>
      <p:pic>
        <p:nvPicPr>
          <p:cNvPr id="1034" name="Picture 10" descr="C:\Users\Илья\Desktop\13672849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4286256"/>
            <a:ext cx="3143240" cy="2571744"/>
          </a:xfrm>
          <a:prstGeom prst="rect">
            <a:avLst/>
          </a:prstGeom>
          <a:noFill/>
        </p:spPr>
      </p:pic>
      <p:pic>
        <p:nvPicPr>
          <p:cNvPr id="1035" name="Picture 11" descr="C:\Users\Илья\Desktop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286256"/>
            <a:ext cx="2928958" cy="2571744"/>
          </a:xfrm>
          <a:prstGeom prst="rect">
            <a:avLst/>
          </a:prstGeom>
          <a:noFill/>
        </p:spPr>
      </p:pic>
      <p:pic>
        <p:nvPicPr>
          <p:cNvPr id="1036" name="Picture 12" descr="C:\Users\Илья\Desktop\17d0dbef2aa6d2f730373eeacd38a6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4286256"/>
            <a:ext cx="3071802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642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Причины возникновения экранной зависимости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лья\Desktop\uuzy0nk4s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2286016" cy="1928826"/>
          </a:xfrm>
          <a:prstGeom prst="rect">
            <a:avLst/>
          </a:prstGeom>
          <a:noFill/>
        </p:spPr>
      </p:pic>
      <p:pic>
        <p:nvPicPr>
          <p:cNvPr id="2051" name="Picture 3" descr="C:\Users\Илья\Desktop\indifferentny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142984"/>
            <a:ext cx="2357454" cy="1357322"/>
          </a:xfrm>
          <a:prstGeom prst="rect">
            <a:avLst/>
          </a:prstGeom>
          <a:noFill/>
        </p:spPr>
      </p:pic>
      <p:pic>
        <p:nvPicPr>
          <p:cNvPr id="2052" name="Picture 4" descr="C:\Users\Илья\Desktop\gajmorit-u-rebenka-prichi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928934"/>
            <a:ext cx="1994513" cy="1714512"/>
          </a:xfrm>
          <a:prstGeom prst="rect">
            <a:avLst/>
          </a:prstGeom>
          <a:noFill/>
        </p:spPr>
      </p:pic>
      <p:pic>
        <p:nvPicPr>
          <p:cNvPr id="2053" name="Picture 5" descr="C:\Users\Илья\Desktop\lichnoe-prostranstv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174" y="5000636"/>
            <a:ext cx="1928826" cy="1288188"/>
          </a:xfrm>
          <a:prstGeom prst="rect">
            <a:avLst/>
          </a:prstGeom>
          <a:noFill/>
        </p:spPr>
      </p:pic>
      <p:pic>
        <p:nvPicPr>
          <p:cNvPr id="2055" name="Picture 7" descr="C:\Users\Илья\Desktop\1483818711_09df68d403f2ed63c7d31d6c41ac66e0-501x33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4857760"/>
            <a:ext cx="2143140" cy="1643074"/>
          </a:xfrm>
          <a:prstGeom prst="rect">
            <a:avLst/>
          </a:prstGeom>
          <a:noFill/>
        </p:spPr>
      </p:pic>
      <p:pic>
        <p:nvPicPr>
          <p:cNvPr id="2056" name="Picture 8" descr="C:\Users\Илья\Desktop\rebyonok-doma-ezopasnos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643570" y="5000636"/>
            <a:ext cx="1424382" cy="1285884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3071802" y="1214422"/>
            <a:ext cx="3000396" cy="1285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75" indent="-3175">
              <a:tabLst>
                <a:tab pos="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Отсутствие контроля со стороны родителей, неумение ребенка самостоятельно играть.</a:t>
            </a:r>
          </a:p>
          <a:p>
            <a:pPr marL="3175" indent="-3175">
              <a:tabLst>
                <a:tab pos="0" algn="l"/>
              </a:tabLst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75" indent="-3175">
              <a:tabLst>
                <a:tab pos="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Дефицит общения  в семье.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5008" y="3071810"/>
            <a:ext cx="285752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Родители не осознают взросление ребенка и не изменяют стиль общения с ним.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Ребенку не комфортно дома, у него нет личного пространства.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3357562"/>
            <a:ext cx="2357454" cy="27146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Низкая самооценка и неуверенность в своих силах.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Замкнутость ребенка, его неприятие сверстниками.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Незнание правил психогигиен при взаимодействии с компьютером.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Стоит обратить внимание!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Илья\Desktop\412ee44bd4039366d26082bd64954262_video-game-clipart-sedentary-pencil-and-in-color-video-game-someone-playing-video-games-clipart_1300-10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857232"/>
            <a:ext cx="3143272" cy="1643074"/>
          </a:xfrm>
          <a:prstGeom prst="rect">
            <a:avLst/>
          </a:prstGeom>
          <a:noFill/>
        </p:spPr>
      </p:pic>
      <p:pic>
        <p:nvPicPr>
          <p:cNvPr id="4100" name="Picture 4" descr="C:\Users\Илья\Desktop\boy-inter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571744"/>
            <a:ext cx="2428892" cy="2000264"/>
          </a:xfrm>
          <a:prstGeom prst="rect">
            <a:avLst/>
          </a:prstGeom>
          <a:noFill/>
        </p:spPr>
      </p:pic>
      <p:pic>
        <p:nvPicPr>
          <p:cNvPr id="4101" name="Picture 5" descr="C:\Users\Илья\Desktop\5f990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22" y="857232"/>
            <a:ext cx="1928858" cy="1925580"/>
          </a:xfrm>
          <a:prstGeom prst="rect">
            <a:avLst/>
          </a:prstGeom>
          <a:noFill/>
        </p:spPr>
      </p:pic>
      <p:pic>
        <p:nvPicPr>
          <p:cNvPr id="4102" name="Picture 6" descr="C:\Users\Илья\Desktop\razvitie-detey-s-pomoshu-ipad-2400x1524_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786322"/>
            <a:ext cx="3214710" cy="1714512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428992" y="928670"/>
            <a:ext cx="3357586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sz="1400" dirty="0" smtClean="0">
                <a:solidFill>
                  <a:schemeClr val="tx1"/>
                </a:solidFill>
              </a:rPr>
              <a:t>ребенок много времени проводит за экраном компьютера, телевизора и других электронных устройств, поглощен этим занятием.</a:t>
            </a:r>
          </a:p>
          <a:p>
            <a:pPr algn="ctr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Постоянно требует поставить ему мультики или смотрит все подряд.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43570" y="3000372"/>
            <a:ext cx="3214710" cy="15716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Постоянно старается улучшить момент, чтобы включить компьютер, планшет или телевизор.</a:t>
            </a:r>
          </a:p>
          <a:p>
            <a:pPr algn="ctr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- перестает слушаться родителей (напряжение между ребенком и родителями нарастет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2928934"/>
            <a:ext cx="2286016" cy="2928958"/>
          </a:xfrm>
          <a:prstGeom prst="roundRect">
            <a:avLst>
              <a:gd name="adj" fmla="val 180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Постоянно просит скачать новые игры или делает это сам.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- Перестает проявлять интерес к обычным играм, прогулкам, творческим занятиям.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- Отказывается от приема пищи, чтобы не отрываться от компьютера, телевизора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103" name="Picture 7" descr="C:\Users\Илья\Desktop\kompyuter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4786322"/>
            <a:ext cx="2928958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1604" y="428604"/>
            <a:ext cx="657229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гаджетов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здоровье детей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лья\Desktop\zavisimost-ot-interneta-10-1024x6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442" y="1357298"/>
            <a:ext cx="830196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643306" y="928670"/>
            <a:ext cx="4214842" cy="35004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 эмоциональной сферы</a:t>
            </a:r>
          </a:p>
          <a:p>
            <a:pPr algn="ctr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появляются различные виды навязчивых действий</a:t>
            </a:r>
          </a:p>
          <a:p>
            <a:pPr algn="ctr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психофизиологические реакции</a:t>
            </a:r>
          </a:p>
          <a:p>
            <a:pPr algn="ctr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социальные проблемы</a:t>
            </a:r>
          </a:p>
          <a:p>
            <a:pPr algn="ctr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лья\Desktop\Крошка-Ши-Комиксы-страхи-длиннопост-38339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04884"/>
            <a:ext cx="2286016" cy="2038364"/>
          </a:xfrm>
          <a:prstGeom prst="rect">
            <a:avLst/>
          </a:prstGeom>
          <a:noFill/>
        </p:spPr>
      </p:pic>
      <p:pic>
        <p:nvPicPr>
          <p:cNvPr id="2051" name="Picture 3" descr="C:\Users\Илья\Desktop\DHubIUszWS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143248"/>
            <a:ext cx="2643206" cy="2143140"/>
          </a:xfrm>
          <a:prstGeom prst="rect">
            <a:avLst/>
          </a:prstGeom>
          <a:noFill/>
        </p:spPr>
      </p:pic>
      <p:pic>
        <p:nvPicPr>
          <p:cNvPr id="2052" name="Picture 4" descr="C:\Users\Илья\Desktop\1473182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572008"/>
            <a:ext cx="4524380" cy="18573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64399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также имеют место: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43042" y="285728"/>
            <a:ext cx="5857916" cy="64294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делать?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лья\Desktop\children-painting-with-teacher-211813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15074" y="1357298"/>
            <a:ext cx="2786082" cy="2714644"/>
          </a:xfrm>
          <a:prstGeom prst="rect">
            <a:avLst/>
          </a:prstGeom>
          <a:noFill/>
        </p:spPr>
      </p:pic>
      <p:pic>
        <p:nvPicPr>
          <p:cNvPr id="3076" name="Picture 4" descr="C:\Users\Илья\Desktop\tn_204358_7298fd1c2aa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429132"/>
            <a:ext cx="4857784" cy="2214578"/>
          </a:xfrm>
          <a:prstGeom prst="rect">
            <a:avLst/>
          </a:prstGeom>
          <a:noFill/>
        </p:spPr>
      </p:pic>
      <p:pic>
        <p:nvPicPr>
          <p:cNvPr id="3077" name="Picture 5" descr="C:\Users\Илья\Desktop\shutterstock_113129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643050"/>
            <a:ext cx="2492166" cy="235745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000364" y="1214422"/>
            <a:ext cx="3000396" cy="30003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Введите четкий режим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Поощряйте и хвалите детей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  - образец для подражания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Контролируйте занятость ребенка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571480"/>
            <a:ext cx="7786742" cy="21431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Спасибо за внимание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Users\Илья\Desktop\hello_html_m5942a5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071810"/>
            <a:ext cx="685804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224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Экранная зависимость у дошкольников</vt:lpstr>
      <vt:lpstr>Причины возникновения экранной зависимости</vt:lpstr>
      <vt:lpstr>Слайд 3</vt:lpstr>
      <vt:lpstr>Слайд 4</vt:lpstr>
      <vt:lpstr>Слайд 5</vt:lpstr>
      <vt:lpstr>Слайд 6</vt:lpstr>
      <vt:lpstr>Слайд 7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Экранная зависимость у дошкольников</dc:title>
  <dc:creator>Илья</dc:creator>
  <cp:lastModifiedBy>Илья</cp:lastModifiedBy>
  <cp:revision>19</cp:revision>
  <dcterms:created xsi:type="dcterms:W3CDTF">2018-03-25T08:02:54Z</dcterms:created>
  <dcterms:modified xsi:type="dcterms:W3CDTF">2018-03-31T07:58:12Z</dcterms:modified>
</cp:coreProperties>
</file>