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4934" y="5857842"/>
            <a:ext cx="2001830" cy="707886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Октябрь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23586" y="5857842"/>
            <a:ext cx="1789144" cy="707886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Ноябрь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56176" y="5857842"/>
            <a:ext cx="2239267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Сентябрь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8679"/>
            <a:ext cx="3707904" cy="2448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 descr="https://sun9-70.userapi.com/impf/SsacUmspMSnIUs3yHkuVI1tdRHe9OGLDnZYffw/KysEJ-iDCy4.jpg?size=810x1080&amp;quality=96&amp;sign=e483017aa47fdb9bc080c90f39c85f6b&amp;type=alb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8274" y="548680"/>
            <a:ext cx="2272030" cy="3029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9178" y="548680"/>
            <a:ext cx="2805383" cy="3029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53492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Ilay</dc:creator>
  <cp:lastModifiedBy>Пользователь Windows</cp:lastModifiedBy>
  <cp:revision>1</cp:revision>
  <dcterms:created xsi:type="dcterms:W3CDTF">2021-03-15T14:55:34Z</dcterms:created>
  <dcterms:modified xsi:type="dcterms:W3CDTF">2021-03-15T15:04:45Z</dcterms:modified>
</cp:coreProperties>
</file>