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1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User\Desktop\1196407_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98505"/>
            <a:ext cx="7918648" cy="115212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детей с эндемиками озера Байкал, по средствам изготовления книги «Животные Сибири»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Автор-составитель: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Селезнёва А. 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Иркутск,  2019г.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1" y="1251615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частное дошкольное образовательное учреждение «Детский сад № 216 открытого акционерного общества «Российские железные дороги»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40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85860"/>
            <a:ext cx="3929090" cy="200026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ЧАЙКА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 силуэт чайки, перья белые, чёрный пластилин, клей, кисточка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C:\Users\User\Desktop\20191001_180706.jpg"/>
          <p:cNvPicPr>
            <a:picLocks noChangeAspect="1" noChangeArrowheads="1"/>
          </p:cNvPicPr>
          <p:nvPr/>
        </p:nvPicPr>
        <p:blipFill>
          <a:blip r:embed="rId3" cstate="print"/>
          <a:srcRect l="19168" r="15959"/>
          <a:stretch>
            <a:fillRect/>
          </a:stretch>
        </p:blipFill>
        <p:spPr bwMode="auto">
          <a:xfrm>
            <a:off x="4572000" y="2000240"/>
            <a:ext cx="4214842" cy="3000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User\Desktop\Фотографии\деский сад 1 выпуск\20161205_1612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429000"/>
            <a:ext cx="3798860" cy="2711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196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29614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ГОЛОМЯНКА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 лист с силуэтом рыбы голомянки, розовая краска,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целофан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клей, кисточка.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User\Desktop\20191001_1807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7" r="8510"/>
          <a:stretch/>
        </p:blipFill>
        <p:spPr bwMode="auto">
          <a:xfrm>
            <a:off x="1403648" y="2685741"/>
            <a:ext cx="6336704" cy="346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50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424847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 ЗА  ВНИМАНИЕ!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59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548" y="1412776"/>
            <a:ext cx="8136904" cy="432048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часто педагоги ставят перед собой задачу - познакомить детей с природой родного края, с животными, птицами, рыбами (с эндемиками). Для решения этой задачи используются различные методы и формы: рассказ, чтение художественной литературы, рассматривание иллюстраций, дидактические игры и другие, чтобы детям было доступно и понятно. Я предлагаю, дополнительно ко всем методам, совместно с детьми выпустить книгу «Животные Сибири». Каждая страница книги представляет какое-либо животное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птицу или рыбку Байкала, выполненных в различных техниках. На обратной стороне можно напечатать информацию об объекте в помощь воспитателю.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21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6550" y="1628800"/>
            <a:ext cx="4440250" cy="129614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НЕРПА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 лист с силуэтом нерпы с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нерпёнком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чёрный и серый пластилин, вата, клей, кисточка.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01" r="15462"/>
          <a:stretch/>
        </p:blipFill>
        <p:spPr bwMode="auto">
          <a:xfrm rot="5400000">
            <a:off x="548334" y="1193531"/>
            <a:ext cx="3444380" cy="3594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C:\Users\User\Desktop\Фотографии\деский сад 1 выпуск\20161207_102101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357686" y="3541722"/>
            <a:ext cx="4378817" cy="2816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76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5122912" cy="216024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БАКЛАН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  Лист  с силуэтом баклана, перья, клей, чёрная краска, пластилин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Desktop\20161205_1612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71600" y="3452743"/>
            <a:ext cx="4343313" cy="260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20191001_180734.jpg"/>
          <p:cNvPicPr>
            <a:picLocks noChangeAspect="1" noChangeArrowheads="1"/>
          </p:cNvPicPr>
          <p:nvPr/>
        </p:nvPicPr>
        <p:blipFill>
          <a:blip r:embed="rId4" cstate="print"/>
          <a:srcRect l="8992" r="21472"/>
          <a:stretch>
            <a:fillRect/>
          </a:stretch>
        </p:blipFill>
        <p:spPr bwMode="auto">
          <a:xfrm rot="5400000">
            <a:off x="4772871" y="2058235"/>
            <a:ext cx="4857782" cy="317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213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1340768"/>
            <a:ext cx="3898775" cy="223224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МЕДВЕДЬ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 Силуэт медведя, коричневая и белая шерсть, мелко нарезанная, бусинка для глаза, клей, кисточка.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esktop\20161206_1603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74"/>
          <a:stretch/>
        </p:blipFill>
        <p:spPr bwMode="auto">
          <a:xfrm rot="16200000">
            <a:off x="908268" y="989405"/>
            <a:ext cx="3168352" cy="415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20161206_1609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31914"/>
            <a:ext cx="3816424" cy="267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62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1124744"/>
            <a:ext cx="4762872" cy="18722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ЛИСА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 силуэт лисы, вата, оранжевая и чёрная краски, клей, кисточка.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\Desktop\20161205_1602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25109" y="2253878"/>
            <a:ext cx="4840093" cy="29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20191001_180657.jpg"/>
          <p:cNvPicPr>
            <a:picLocks noChangeAspect="1" noChangeArrowheads="1"/>
          </p:cNvPicPr>
          <p:nvPr/>
        </p:nvPicPr>
        <p:blipFill>
          <a:blip r:embed="rId4" cstate="print"/>
          <a:srcRect l="16337" r="10401"/>
          <a:stretch>
            <a:fillRect/>
          </a:stretch>
        </p:blipFill>
        <p:spPr bwMode="auto">
          <a:xfrm>
            <a:off x="3867324" y="3000372"/>
            <a:ext cx="4562328" cy="287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62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1268760"/>
            <a:ext cx="3970784" cy="24482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ОМУЛЬ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 лист с силуэтом омуля, серебристые картон, вырезанный капельками(чешуя), фольга, клей, кисточка.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User\Desktop\20161205_10424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58" t="15004"/>
          <a:stretch/>
        </p:blipFill>
        <p:spPr bwMode="auto">
          <a:xfrm rot="16200000">
            <a:off x="998697" y="727090"/>
            <a:ext cx="2959625" cy="4186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20191001_180647.jpg"/>
          <p:cNvPicPr>
            <a:picLocks noChangeAspect="1" noChangeArrowheads="1"/>
          </p:cNvPicPr>
          <p:nvPr/>
        </p:nvPicPr>
        <p:blipFill>
          <a:blip r:embed="rId4" cstate="print"/>
          <a:srcRect l="13019" r="7978"/>
          <a:stretch>
            <a:fillRect/>
          </a:stretch>
        </p:blipFill>
        <p:spPr bwMode="auto">
          <a:xfrm>
            <a:off x="4714876" y="3643314"/>
            <a:ext cx="4143404" cy="2421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846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314" y="908720"/>
            <a:ext cx="4000528" cy="26642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БУРУНДУК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 листы с силуэтами бурундуков, серая, чёрная, коричневая, красная краски, веточки, клей, кисточки.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User\Desktop\Фотографии\деский сад 1 выпуск\20161206_1622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r="-1"/>
          <a:stretch/>
        </p:blipFill>
        <p:spPr bwMode="auto">
          <a:xfrm>
            <a:off x="428596" y="2071678"/>
            <a:ext cx="4320480" cy="314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\Desktop\Фотографии\деский сад 1 выпуск\20161207_095858.jpg"/>
          <p:cNvPicPr>
            <a:picLocks noChangeAspect="1" noChangeArrowheads="1"/>
          </p:cNvPicPr>
          <p:nvPr/>
        </p:nvPicPr>
        <p:blipFill>
          <a:blip r:embed="rId4" cstate="print"/>
          <a:srcRect l="18296" r="17187"/>
          <a:stretch>
            <a:fillRect/>
          </a:stretch>
        </p:blipFill>
        <p:spPr bwMode="auto">
          <a:xfrm>
            <a:off x="4857752" y="3500438"/>
            <a:ext cx="3963786" cy="278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34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4744"/>
            <a:ext cx="3600400" cy="201622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ЗАЯЦ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Материалы: силуэт зайца, вата, клей, кисточка.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7" name="Picture 3" descr="C:\Users\User\Desktop\Фотографии\деский сад 1 выпуск\20161206_16475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1"/>
          <a:stretch/>
        </p:blipFill>
        <p:spPr bwMode="auto">
          <a:xfrm rot="10800000">
            <a:off x="251520" y="3429000"/>
            <a:ext cx="423153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esktop\20191001_180727.jpg"/>
          <p:cNvPicPr>
            <a:picLocks noChangeAspect="1" noChangeArrowheads="1"/>
          </p:cNvPicPr>
          <p:nvPr/>
        </p:nvPicPr>
        <p:blipFill>
          <a:blip r:embed="rId4" cstate="print"/>
          <a:srcRect l="20484" r="15506"/>
          <a:stretch>
            <a:fillRect/>
          </a:stretch>
        </p:blipFill>
        <p:spPr bwMode="auto">
          <a:xfrm>
            <a:off x="4572000" y="1357298"/>
            <a:ext cx="4257790" cy="307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90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132</Words>
  <Application>Microsoft Office PowerPoint</Application>
  <PresentationFormat>Экран (4:3)</PresentationFormat>
  <Paragraphs>13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 Знакомство детей с эндемиками озера Байкал, по средствам изготовления книги «Животные Сибири»                                                 Автор-составитель:  Селезнёва А. К.  Иркутск,  2019г.</vt:lpstr>
      <vt:lpstr>Очень часто педагоги ставят перед собой задачу - познакомить детей с природой родного края, с животными, птицами, рыбами (с эндемиками). Для решения этой задачи используются различные методы и формы: рассказ, чтение художественной литературы, рассматривание иллюстраций, дидактические игры и другие, чтобы детям было доступно и понятно. Я предлагаю, дополнительно ко всем методам, совместно с детьми выпустить книгу «Животные Сибири». Каждая страница книги представляет какое-либо животное, птицу или рыбку Байкала, выполненных в различных техниках. На обратной стороне можно напечатать информацию об объекте в помощь воспитателю.</vt:lpstr>
      <vt:lpstr>НЕРПА Материалы: лист с силуэтом нерпы с нерпёнком, чёрный и серый пластилин, вата, клей, кисточка.</vt:lpstr>
      <vt:lpstr>БАКЛАН Материалы:  Лист  с силуэтом баклана, перья, клей, чёрная краска, пластилин </vt:lpstr>
      <vt:lpstr>МЕДВЕДЬ Материалы: Силуэт медведя, коричневая и белая шерсть, мелко нарезанная, бусинка для глаза, клей, кисточка.</vt:lpstr>
      <vt:lpstr>ЛИСА Материалы: силуэт лисы, вата, оранжевая и чёрная краски, клей, кисточка.</vt:lpstr>
      <vt:lpstr>ОМУЛЬ Материалы: лист с силуэтом омуля, серебристые картон, вырезанный капельками(чешуя), фольга, клей, кисточка.</vt:lpstr>
      <vt:lpstr>БУРУНДУК Материалы: листы с силуэтами бурундуков, серая, чёрная, коричневая, красная краски, веточки, клей, кисточки.</vt:lpstr>
      <vt:lpstr>ЗАЯЦ Материалы: силуэт зайца, вата, клей, кисточка.</vt:lpstr>
      <vt:lpstr>ЧАЙКА Материалы: силуэт чайки, перья белые, чёрный пластилин, клей, кисточка</vt:lpstr>
      <vt:lpstr>ГОЛОМЯНКА Материалы: лист с силуэтом рыбы голомянки, розовая краска, целофан, клей, кисточка.</vt:lpstr>
      <vt:lpstr>СПАСИБО  ЗА  ВНИМАНИЕ!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18</cp:revision>
  <dcterms:created xsi:type="dcterms:W3CDTF">2019-10-06T10:13:12Z</dcterms:created>
  <dcterms:modified xsi:type="dcterms:W3CDTF">2019-10-23T09:21:33Z</dcterms:modified>
</cp:coreProperties>
</file>