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2" r:id="rId7"/>
    <p:sldId id="274" r:id="rId8"/>
    <p:sldId id="271" r:id="rId9"/>
    <p:sldId id="261" r:id="rId10"/>
    <p:sldId id="280" r:id="rId11"/>
    <p:sldId id="281" r:id="rId12"/>
    <p:sldId id="282" r:id="rId13"/>
    <p:sldId id="283" r:id="rId14"/>
    <p:sldId id="273" r:id="rId15"/>
    <p:sldId id="262" r:id="rId16"/>
    <p:sldId id="277" r:id="rId17"/>
    <p:sldId id="279" r:id="rId18"/>
    <p:sldId id="278" r:id="rId19"/>
    <p:sldId id="264" r:id="rId20"/>
    <p:sldId id="263" r:id="rId21"/>
    <p:sldId id="265" r:id="rId22"/>
    <p:sldId id="266" r:id="rId23"/>
    <p:sldId id="267" r:id="rId24"/>
    <p:sldId id="268" r:id="rId25"/>
    <p:sldId id="26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628800"/>
            <a:ext cx="8229600" cy="2952328"/>
          </a:xfrm>
        </p:spPr>
        <p:txBody>
          <a:bodyPr>
            <a:normAutofit fontScale="90000"/>
          </a:bodyPr>
          <a:lstStyle/>
          <a:p>
            <a:r>
              <a:rPr lang="ru-RU" sz="7300" dirty="0" smtClean="0"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53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300" dirty="0" smtClean="0">
                <a:latin typeface="Times New Roman" pitchFamily="18" charset="0"/>
                <a:cs typeface="Times New Roman" pitchFamily="18" charset="0"/>
              </a:rPr>
              <a:t>  Профориентация  как  средство  социализации  воспитанников.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/>
          </a:bodyPr>
          <a:lstStyle/>
          <a:p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 Конкурсы: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«Лучший  знаток  профессий»,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«Юный  модельер»,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«Юный  кулинар»,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«Очумелые  ручки»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«Город  мастеров»</a:t>
            </a:r>
            <a:endParaRPr lang="ru-RU" sz="1800" dirty="0"/>
          </a:p>
        </p:txBody>
      </p:sp>
      <p:pic>
        <p:nvPicPr>
          <p:cNvPr id="9218" name="Picture 2" descr="C:\Users\ЛЕНА\Desktop\профессии\2019-04-18 01-48-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348880"/>
            <a:ext cx="5220072" cy="39150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ЛЕНА\Desktop\профессии\2019-04-18 01-51-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429000"/>
            <a:ext cx="4139952" cy="3104964"/>
          </a:xfrm>
          <a:prstGeom prst="rect">
            <a:avLst/>
          </a:prstGeom>
          <a:noFill/>
        </p:spPr>
      </p:pic>
      <p:pic>
        <p:nvPicPr>
          <p:cNvPr id="10243" name="Picture 3" descr="C:\Users\ЛЕНА\Desktop\профессии\2019-04-18 01-50-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3936437" cy="2952328"/>
          </a:xfrm>
          <a:prstGeom prst="rect">
            <a:avLst/>
          </a:prstGeom>
          <a:noFill/>
        </p:spPr>
      </p:pic>
      <p:pic>
        <p:nvPicPr>
          <p:cNvPr id="10244" name="Picture 4" descr="C:\Users\ЛЕНА\Desktop\профессии\2019-04-18 01-50-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88640"/>
            <a:ext cx="3552395" cy="2664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ЛЕНА\Desktop\профессии\2019-04-18 01-57-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3230978"/>
            <a:ext cx="4547997" cy="3410998"/>
          </a:xfrm>
          <a:prstGeom prst="rect">
            <a:avLst/>
          </a:prstGeom>
          <a:noFill/>
        </p:spPr>
      </p:pic>
      <p:pic>
        <p:nvPicPr>
          <p:cNvPr id="11267" name="Picture 3" descr="C:\Users\ЛЕНА\Desktop\профессии\2019-04-18 01-57-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4320480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ЛЕНА\Desktop\профессии\2019-04-18 02-04-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Встречи  с  представителями  различных  профессий.</a:t>
            </a:r>
            <a:endParaRPr lang="ru-RU" sz="2400" dirty="0"/>
          </a:p>
        </p:txBody>
      </p:sp>
      <p:pic>
        <p:nvPicPr>
          <p:cNvPr id="6146" name="Picture 2" descr="C:\Users\ЛЕНА\Desktop\Кухня и спонсоры\SAM_6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3312368" cy="2484276"/>
          </a:xfrm>
          <a:prstGeom prst="rect">
            <a:avLst/>
          </a:prstGeom>
          <a:noFill/>
        </p:spPr>
      </p:pic>
      <p:pic>
        <p:nvPicPr>
          <p:cNvPr id="6147" name="Picture 3" descr="C:\Users\ЛЕНА\Desktop\Кухня и спонсоры\SAM_61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412776"/>
            <a:ext cx="3563888" cy="2672916"/>
          </a:xfrm>
          <a:prstGeom prst="rect">
            <a:avLst/>
          </a:prstGeom>
          <a:noFill/>
        </p:spPr>
      </p:pic>
      <p:pic>
        <p:nvPicPr>
          <p:cNvPr id="6148" name="Picture 4" descr="C:\Users\ЛЕНА\Desktop\мурзаков\SAM_55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4365104"/>
            <a:ext cx="2651787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Для  ознакомления  с  трудом  взрослых  я  применяла  традиционные  методы  воспитания: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 словесный 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ЛЕНА\Desktop\профессии\2019-04-18 01-27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844824"/>
            <a:ext cx="6264696" cy="46985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420888"/>
            <a:ext cx="8229600" cy="1714202"/>
          </a:xfrm>
        </p:spPr>
        <p:txBody>
          <a:bodyPr>
            <a:noAutofit/>
          </a:bodyPr>
          <a:lstStyle/>
          <a:p>
            <a:r>
              <a:rPr lang="ru-RU" sz="1600" u="sng" dirty="0" smtClean="0">
                <a:latin typeface="Times New Roman" pitchFamily="18" charset="0"/>
                <a:cs typeface="Times New Roman" pitchFamily="18" charset="0"/>
              </a:rPr>
              <a:t>Чтение  художественной  литературы.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Чтение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произведений:  Маяковский  «Кем  быть?»,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Родари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«Чем  пахнут  ремёсла»,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Баруздин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С.  «Мамина  работа»,  С.Маршак  «Кузнец»,  С.Михалков  «Дядя  Стёпа  -  милиционер»,  Н.Носов  «Милиционер»,  В.Осеева  «Строитель»,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ПрокофьеваС.Л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 «Приключения  жёлтого  чемоданчика»,  Юдин Г.  «Фокусник  Федя»,  С.Маршак  «Почтальон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Конференция  по  книгам  «Не  место  красит  человека,  а  человек  место».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Книжная  выставка  «Человек  в  профессии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». </a:t>
            </a:r>
            <a:endParaRPr lang="ru-RU" sz="1600" dirty="0"/>
          </a:p>
        </p:txBody>
      </p:sp>
      <p:pic>
        <p:nvPicPr>
          <p:cNvPr id="3" name="Picture 4" descr="https://im0-tub-ru.yandex.net/i?id=8a966d8b1c7457d3b29b9efc31e7af14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1664708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2" descr="https://im0-tub-ru.yandex.net/i?id=290a714a7824304a91c9aa91cba59171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332656"/>
            <a:ext cx="1338990" cy="1966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https://im0-tub-ru.yandex.net/i?id=749172a1b8ed97ca58fec9698647ac47-l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188640"/>
            <a:ext cx="1590328" cy="2118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https://im0-tub-ru.yandex.net/i?id=9b77fba50bc4351531465d947cc34a20-l&amp;n=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4293096"/>
            <a:ext cx="1656184" cy="2123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Маршак Самуил Яковлевич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2120" y="4221088"/>
            <a:ext cx="1728192" cy="21715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Отгадывание  загадок  по  теме  «Профессии»;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разбор  пословиц  и  поговорок  о  труде.</a:t>
            </a:r>
            <a:endParaRPr lang="ru-RU" sz="2400" dirty="0"/>
          </a:p>
        </p:txBody>
      </p:sp>
      <p:pic>
        <p:nvPicPr>
          <p:cNvPr id="7170" name="Picture 2" descr="C:\Users\ЛЕНА\Desktop\профессии\2019-04-18 01-35-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988840"/>
            <a:ext cx="5688632" cy="42664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340768"/>
            <a:ext cx="8229600" cy="4234482"/>
          </a:xfrm>
        </p:spPr>
        <p:txBody>
          <a:bodyPr>
            <a:normAutofit fontScale="90000"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викторина  «Профессии  любимых  героев»  по  прочитанным  книгам;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просмотр  фильмов:  «Приключения  жёлтого  чемоданчика»,  «Мэри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Поппинс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 до  свидания!»,  «Тайна  третьей  планеты»,  «Приключение  Электроника»,  «Пока  бьют  часы»,  «Старик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Хоттабыч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»,  «Марья – искусница»,  «Укротительница  тигров»,  «Приключения  Буратино».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отгадывание  кроссворда;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знакомство  с  фразеологическими  выражениями,  пословицами  и  поговорками  о  профессии  людей;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прослушивание  песен  о  профессиях  людей: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«Да  разве  сердце  позабудет…»  муз.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А.Пахмутовой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 сл.Н.Добронравова;  «Три  танкиста»  муз.  Дан.  и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Дм.Покрассов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 сл.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Б.Ласкина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  «Бродячие  артисты»  муз.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Л.Варданян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 сл.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И.Шаферан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  «Опера»  муз. И.Матвиенко,  сл.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А.Шаганов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864096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 Наглядный метод 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/>
          </a:p>
        </p:txBody>
      </p:sp>
      <p:pic>
        <p:nvPicPr>
          <p:cNvPr id="3074" name="Picture 2" descr="C:\Users\ЛЕНА\Desktop\безопасное пространство\SAM_61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44824"/>
            <a:ext cx="3744416" cy="2808312"/>
          </a:xfrm>
          <a:prstGeom prst="rect">
            <a:avLst/>
          </a:prstGeom>
          <a:noFill/>
        </p:spPr>
      </p:pic>
      <p:pic>
        <p:nvPicPr>
          <p:cNvPr id="3075" name="Picture 3" descr="C:\Users\ЛЕНА\Desktop\мурзаков\SAM_55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844824"/>
            <a:ext cx="3779912" cy="28349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45861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Актуальной  педагогической  проблемой  является  то,  что  дети,  обучающиеся  в  школе-интернате  имеют  разнообразные  социальные,  психологические,  логопедические  и  педагогические  проблемы,  разный  уровень  психофизиологических  процессов.  В  связи  с  чем  особого  внимания  заслуживает  проблема  социальной  и  профессиональной  адаптации  выпускников  в  современном  социуме.  Эти  подростки  часто  попадают  в  группу  риска  вследствие  своей  неприспособленности  к  реальной  жизни.  В  современных  условиях  рыночной  экономики,  жёсткой  конкуренции  на  рынке  труда,  при  повсеместном  использовании  новых  технических  средств,  подготовка  выпускников  нашей  школы  к  социально-профессиональной  адаптации  в  социуме  становится  актуальной  задачей.  Для  адекватного  выбора  профессии  наших  выпускников  профориентационная  работа  должна  быть  грамотно  и  индивидуально  поставлена.  Следовательно,  выбранная  мной  тема  является  актуальной,  а  направления  профессиональной  деятельности  служат  реализации  основной  цели  коррекционного  воспитания.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332656"/>
            <a:ext cx="8064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Практический  метод  </a:t>
            </a:r>
            <a:endParaRPr lang="ru-RU" dirty="0"/>
          </a:p>
        </p:txBody>
      </p:sp>
      <p:pic>
        <p:nvPicPr>
          <p:cNvPr id="1027" name="Picture 3" descr="C:\Users\ЛЕНА\Desktop\Кухня и спонсоры\SAM_61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412776"/>
            <a:ext cx="2664296" cy="1998222"/>
          </a:xfrm>
          <a:prstGeom prst="rect">
            <a:avLst/>
          </a:prstGeom>
          <a:noFill/>
        </p:spPr>
      </p:pic>
      <p:pic>
        <p:nvPicPr>
          <p:cNvPr id="1028" name="Picture 4" descr="C:\Users\ЛЕНА\Desktop\Кухня и спонсоры\SAM_61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1196752"/>
            <a:ext cx="2843808" cy="2132856"/>
          </a:xfrm>
          <a:prstGeom prst="rect">
            <a:avLst/>
          </a:prstGeom>
          <a:noFill/>
        </p:spPr>
      </p:pic>
      <p:pic>
        <p:nvPicPr>
          <p:cNvPr id="1029" name="Picture 5" descr="C:\Users\ЛЕНА\Desktop\Кухня и спонсоры\SAM_61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3933056"/>
            <a:ext cx="3168352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132856"/>
            <a:ext cx="8229600" cy="1930226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Использовала  видеофильмы,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задачи  и  упражнения  с  практическим  содержанием,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организовала  и  провела  экскурсии  в  продуктовый  и  промтоварный  магазины,  в  ларёк  по  ремонту  обуви,  на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хлебокомбинат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492896"/>
            <a:ext cx="8229600" cy="2290266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Вывод</a:t>
            </a:r>
            <a:r>
              <a:rPr lang="ru-RU" sz="1800" dirty="0" smtClean="0"/>
              <a:t>:</a:t>
            </a:r>
            <a:br>
              <a:rPr lang="ru-RU" sz="1800" dirty="0" smtClean="0"/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Знакомство  детей  с  различными  профессиями  имеет  большое  значение  в  социализации  воспитанников.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У  мальчиков  повысился  интерес  к  разным  видам  профессиональной  деятельности.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Расширяется  представление  детей  о  профессиях.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У  ребят  формируется  положительное  отношение  к  труду  взрослых.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060848"/>
            <a:ext cx="8229600" cy="2650306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Ожидаемые  результаты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Повышение  интереса  у  воспитанников  к  проблеме  осознанного  выбора  профессии.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Расширение  знаний  о  многообразии  профессий.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Объективный  выбор  профессии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В  заключении  хотелось  бы  сказать,  что  приобщение  к  профессии – дело  трудное  и  кропотливое.  Это  не  мероприятие,  а  ежедневная  работа.  Поэтому  работу  над  этой  темой  продолжу  в  следующем  году.   </a:t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276872"/>
            <a:ext cx="8229600" cy="252028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Литература</a:t>
            </a:r>
            <a:r>
              <a:rPr lang="ru-RU" sz="1800" dirty="0" smtClean="0"/>
              <a:t>.</a:t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400" dirty="0" smtClean="0"/>
              <a:t>Старобина Е.М.  Профессиональная  подготовка  лиц  с  умственной  отсталостью</a:t>
            </a:r>
            <a:br>
              <a:rPr lang="ru-RU" sz="2400" dirty="0" smtClean="0"/>
            </a:br>
            <a:r>
              <a:rPr lang="ru-RU" sz="2400" dirty="0" smtClean="0"/>
              <a:t>М.  Изд.  Центр  «НЦЭНАС»,  </a:t>
            </a:r>
            <a:r>
              <a:rPr lang="ru-RU" sz="2400" dirty="0" smtClean="0"/>
              <a:t>2003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Дефектология  </a:t>
            </a:r>
            <a:r>
              <a:rPr lang="en-US" sz="2400" dirty="0" smtClean="0"/>
              <a:t>N</a:t>
            </a:r>
            <a:r>
              <a:rPr lang="ru-RU" sz="2400" dirty="0" smtClean="0"/>
              <a:t>5  2006 года  Копылова Т.Г.,  </a:t>
            </a:r>
            <a:r>
              <a:rPr lang="ru-RU" sz="2400" dirty="0" err="1" smtClean="0"/>
              <a:t>Лашина</a:t>
            </a:r>
            <a:r>
              <a:rPr lang="ru-RU" sz="2400" dirty="0" smtClean="0"/>
              <a:t> О.Л.  Система  </a:t>
            </a:r>
            <a:r>
              <a:rPr lang="ru-RU" sz="2400" dirty="0" err="1" smtClean="0"/>
              <a:t>профориентационной</a:t>
            </a:r>
            <a:r>
              <a:rPr lang="ru-RU" sz="2400" dirty="0" smtClean="0"/>
              <a:t>  работы  в  коррекционной  школе  8 вида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Интернет ресурсы.</a:t>
            </a:r>
            <a:br>
              <a:rPr lang="ru-RU" sz="24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229600" cy="193022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</a:t>
            </a:r>
            <a:r>
              <a:rPr lang="ru-RU" dirty="0" smtClean="0"/>
              <a:t>.</a:t>
            </a:r>
            <a:r>
              <a:rPr lang="en-US" dirty="0" smtClean="0"/>
              <a:t>S</a:t>
            </a:r>
            <a:r>
              <a:rPr lang="ru-RU" dirty="0" smtClean="0"/>
              <a:t>.</a:t>
            </a:r>
            <a:br>
              <a:rPr lang="ru-RU" dirty="0" smtClean="0"/>
            </a:br>
            <a:r>
              <a:rPr lang="ru-RU" dirty="0" smtClean="0"/>
              <a:t>  </a:t>
            </a:r>
            <a:r>
              <a:rPr lang="ru-RU" sz="3100" dirty="0" smtClean="0"/>
              <a:t>Воспитание  должно  развить  в  человеке  привычку  и  любовь  к  труду;  оно  должно  дать  ему  возможность  отыскать  для  себя  труд  в  жизни.</a:t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К.Д.Ушинский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08720"/>
            <a:ext cx="8229600" cy="4378498"/>
          </a:xfrm>
        </p:spPr>
        <p:txBody>
          <a:bodyPr>
            <a:no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 Расширение  общепедагогических  и  психологических  знаний  с  целью  совершенствования  методов  воспитания.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0666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: 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Проанализировать  литературу  по  проблеме  организации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работы  воспитанников.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Рассмотреть  существующие  формы  организации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работы,  как  средства  социализации  воспитанников.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Выявить  наиболее  эффективные  методы  психодиагностической  и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психокоррекционной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работы  в  направлении  профориентации.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Организовать  работу  по  профессиональному  определению  воспитанников  в  соответствии  с  индивидуальными  особенностями,  склонностями,  интересами,  способностями.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Формировать  и  развивать  у  детей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общетрудовые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умения  и  навыки,  позитивное  отношение  к  труду.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Предоставить  детям  информацию  о  мире  профессий.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Подвести  воспитанников  к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взвешанному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 самостоятельному  выбору  профессиональной  деятельности,  сформировать  психологическую  готовность  к  профессиональному  самоопределению.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Содействие  успешной  социализации  воспитанников  путём  проведения  комплексных  мероприятий  по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работе.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22714"/>
          </a:xfrm>
        </p:spPr>
        <p:txBody>
          <a:bodyPr>
            <a:normAutofit/>
          </a:bodyPr>
          <a:lstStyle/>
          <a:p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Классные  часы  по  профориентации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 где  обучающиеся  знакомятся  с  различными  видами  профессиональной  деятельности,  требованиями  к  различным  профессиям.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Темы: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«Многообразие  мира  профессий»,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«100  дорог – одна  твоя»,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«Моя  мечта  о  будущей  профессии»,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«Дорога,  которую  мы  выбираем»,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«Профессии  моего  города»,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«Твоё  профессиональное  будущее», 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«Типы  профессий»,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«Азбука  профессий»,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«Темперамент  и  профессия»,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«Профессия  и  здоровье»,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«Все  работы  хороши»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Дидактические  и  сюжетно-ролевые  игры  профессиональной  направленности.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«Угадай  профессию  по  жестам»,</a:t>
            </a:r>
            <a:endParaRPr lang="ru-RU" sz="1800" dirty="0"/>
          </a:p>
        </p:txBody>
      </p:sp>
      <p:pic>
        <p:nvPicPr>
          <p:cNvPr id="5122" name="Picture 2" descr="C:\Users\ЛЕНА\Desktop\профессии\2019-04-18 01-42-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3419872" cy="2564904"/>
          </a:xfrm>
          <a:prstGeom prst="rect">
            <a:avLst/>
          </a:prstGeom>
          <a:noFill/>
        </p:spPr>
      </p:pic>
      <p:pic>
        <p:nvPicPr>
          <p:cNvPr id="5123" name="Picture 3" descr="C:\Users\ЛЕНА\Desktop\профессии\2019-04-18 01-44-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84784"/>
            <a:ext cx="4139952" cy="2592288"/>
          </a:xfrm>
          <a:prstGeom prst="rect">
            <a:avLst/>
          </a:prstGeom>
          <a:noFill/>
        </p:spPr>
      </p:pic>
      <p:pic>
        <p:nvPicPr>
          <p:cNvPr id="5124" name="Picture 4" descr="C:\Users\ЛЕНА\Desktop\профессии\2019-04-18 01-45-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4293096"/>
            <a:ext cx="2987824" cy="2240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44824"/>
            <a:ext cx="8229600" cy="2650306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«Вспомни  как  можно  больше  слов,  связанных  с  данной  профессией»,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«Соотнеси  предметы  труда  с  профессией»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Рассматривание иллюстраций  известных  художников  на  тему  «Профессии  людей  в  картинах  русских  художников»:  «Портрет  балерины  О.В.Лепешинской»  А.Герасимов;  «Дирижёр  Валерий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Гергиев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 Концерт  в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Цхенвале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  В.Графов;  «Хирург  В.Е.Павлов  в  операционном  зале»  И.Репин;  «Рыбаки»  С.Колесников;  «Монтажники»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В.Жемерикин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  «Пастушка»  Н.Богданов-Бельский;  «Крановщик»  В.Пименов;  «Почтальон»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Ф.Шапаев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  «Юная  портниха»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Н.Милашевич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  «Булочницы»  В.Старостин;  «Учительница»  И.Воробьёва;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Рисуночные  методики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«Угадай  профессию»,  «Дорисуй!»</a:t>
            </a:r>
            <a:endParaRPr lang="ru-RU" sz="2400" dirty="0"/>
          </a:p>
        </p:txBody>
      </p:sp>
      <p:pic>
        <p:nvPicPr>
          <p:cNvPr id="4098" name="Picture 2" descr="C:\Users\ЛЕНА\Desktop\профессии\2019-04-18 01-32-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844824"/>
            <a:ext cx="6876256" cy="4293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Цикл  бесед  «Профессии  от  «А»  до  «Я»: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«Знакомьтесь!  Профессия  ..!»,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«Для  чего  люди  работают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Экскурсии  на  предприятия  города,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где  дети  знакомятся  с  различными  профессиями.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113</Words>
  <Application>Microsoft Office PowerPoint</Application>
  <PresentationFormat>Экран (4:3)</PresentationFormat>
  <Paragraphs>22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Тема:   Профориентация  как  средство  социализации  воспитанников. </vt:lpstr>
      <vt:lpstr>Актуальность.  Актуальной  педагогической  проблемой  является  то,  что  дети,  обучающиеся  в  школе-интернате  имеют  разнообразные  социальные,  психологические,  логопедические  и  педагогические  проблемы,  разный  уровень  психофизиологических  процессов.  В  связи  с  чем  особого  внимания  заслуживает  проблема  социальной  и  профессиональной  адаптации  выпускников  в  современном  социуме.  Эти  подростки  часто  попадают  в  группу  риска  вследствие  своей  неприспособленности  к  реальной  жизни.  В  современных  условиях  рыночной  экономики,  жёсткой  конкуренции  на  рынке  труда,  при  повсеместном  использовании  новых  технических  средств,  подготовка  выпускников  нашей  школы  к  социально-профессиональной  адаптации  в  социуме  становится  актуальной  задачей.  Для  адекватного  выбора  профессии  наших  выпускников  профориентационная  работа  должна  быть  грамотно  и  индивидуально  поставлена.  Следовательно,  выбранная  мной  тема  является  актуальной,  а  направления  профессиональной  деятельности  служат  реализации  основной  цели  коррекционного  воспитания. </vt:lpstr>
      <vt:lpstr>Цель:  Расширение  общепедагогических  и  психологических  знаний  с  целью  совершенствования  методов  воспитания.  </vt:lpstr>
      <vt:lpstr>Задачи:   Проанализировать  литературу  по  проблеме  организации  профориентационной  работы  воспитанников. Рассмотреть  существующие  формы  организации  профориентационной  работы,  как  средства  социализации  воспитанников. Выявить  наиболее  эффективные  методы  психодиагностической  и  психокоррекционной  работы  в  направлении  профориентации. Организовать  работу  по  профессиональному  определению  воспитанников  в  соответствии  с  индивидуальными  особенностями,  склонностями,  интересами,  способностями. Формировать  и  развивать  у  детей  общетрудовые  умения  и  навыки,  позитивное  отношение  к  труду. Предоставить  детям  информацию  о  мире  профессий. Подвести  воспитанников  к  взвешанному,  самостоятельному  выбору  профессиональной  деятельности,  сформировать  психологическую  готовность  к  профессиональному  самоопределению. Содействие  успешной  социализации  воспитанников  путём  проведения  комплексных  мероприятий  по  профориентационной  работе. </vt:lpstr>
      <vt:lpstr>Классные  часы  по  профориентации,  где  обучающиеся  знакомятся  с  различными  видами  профессиональной  деятельности,  требованиями  к  различным  профессиям. Темы: «Многообразие  мира  профессий», «100  дорог – одна  твоя», «Моя  мечта  о  будущей  профессии», «Дорога,  которую  мы  выбираем», «Профессии  моего  города», «Твоё  профессиональное  будущее»,   «Типы  профессий», «Азбука  профессий», «Темперамент  и  профессия», «Профессия  и  здоровье», «Все  работы  хороши»   </vt:lpstr>
      <vt:lpstr>Дидактические  и  сюжетно-ролевые  игры  профессиональной  направленности. «Угадай  профессию  по  жестам»,</vt:lpstr>
      <vt:lpstr>«Вспомни  как  можно  больше  слов,  связанных  с  данной  профессией», «Соотнеси  предметы  труда  с  профессией»  Рассматривание иллюстраций  известных  художников  на  тему  «Профессии  людей  в  картинах  русских  художников»:  «Портрет  балерины  О.В.Лепешинской»  А.Герасимов;  «Дирижёр  Валерий  Гергиев.  Концерт  в  Цхенвале»  В.Графов;  «Хирург  В.Е.Павлов  в  операционном  зале»  И.Репин;  «Рыбаки»  С.Колесников;  «Монтажники»  В.Жемерикин;  «Пастушка»  Н.Богданов-Бельский;  «Крановщик»  В.Пименов;  «Почтальон»  Ф.Шапаев;  «Юная  портниха»  Н.Милашевич;  «Булочницы»  В.Старостин;  «Учительница»  И.Воробьёва;</vt:lpstr>
      <vt:lpstr> Рисуночные  методики  «Угадай  профессию»,  «Дорисуй!»</vt:lpstr>
      <vt:lpstr>  Цикл  бесед  «Профессии  от  «А»  до  «Я»:   «Знакомьтесь!  Профессия  ..!», «Для  чего  люди  работают?»   Экскурсии  на  предприятия  города,  где  дети  знакомятся  с  различными  профессиями.   </vt:lpstr>
      <vt:lpstr> Конкурсы:  «Лучший  знаток  профессий», «Юный  модельер», «Юный  кулинар», «Очумелые  ручки» «Город  мастеров»</vt:lpstr>
      <vt:lpstr>Слайд 11</vt:lpstr>
      <vt:lpstr>Слайд 12</vt:lpstr>
      <vt:lpstr>Слайд 13</vt:lpstr>
      <vt:lpstr>Встречи  с  представителями  различных  профессий.</vt:lpstr>
      <vt:lpstr>Для  ознакомления  с  трудом  взрослых  я  применяла  традиционные  методы  воспитания: -  словесный    </vt:lpstr>
      <vt:lpstr>Чтение  художественной  литературы. Чтение  произведений:  Маяковский  «Кем  быть?»,  Родари  «Чем  пахнут  ремёсла»,  Баруздин С.  «Мамина  работа»,  С.Маршак  «Кузнец»,  С.Михалков  «Дядя  Стёпа  -  милиционер»,  Н.Носов  «Милиционер»,  В.Осеева  «Строитель»,  ПрокофьеваС.Л.  «Приключения  жёлтого  чемоданчика»,  Юдин Г.  «Фокусник  Федя»,  С.Маршак  «Почтальон».  Конференция  по  книгам  «Не  место  красит  человека,  а  человек  место». Книжная  выставка  «Человек  в  профессии». </vt:lpstr>
      <vt:lpstr>Отгадывание  загадок  по  теме  «Профессии»;      разбор  пословиц  и  поговорок  о  труде.</vt:lpstr>
      <vt:lpstr> - викторина  «Профессии  любимых  героев»  по  прочитанным  книгам; - просмотр  фильмов:  «Приключения  жёлтого  чемоданчика»,  «Мэри  Поппинс,  до  свидания!»,  «Тайна  третьей  планеты»,  «Приключение  Электроника»,  «Пока  бьют  часы»,  «Старик  Хоттабыч»,  «Марья – искусница»,  «Укротительница  тигров»,  «Приключения  Буратино». - отгадывание  кроссворда; - знакомство  с  фразеологическими  выражениями,  пословицами  и  поговорками  о  профессии  людей; -прослушивание  песен  о  профессиях  людей: «Да  разве  сердце  позабудет…»  муз. А.Пахмутовой,  сл.Н.Добронравова;  «Три  танкиста»  муз.  Дан.  и  Дм.Покрассов,  сл. Б.Ласкина;  «Бродячие  артисты»  муз. Л.Варданян,  сл. И.Шаферан;  «Опера»  муз. И.Матвиенко,  сл. А.Шаганов </vt:lpstr>
      <vt:lpstr>-  Наглядный метод   </vt:lpstr>
      <vt:lpstr>Слайд 20</vt:lpstr>
      <vt:lpstr>Использовала  видеофильмы,  задачи  и  упражнения  с  практическим  содержанием,   организовала  и  провела  экскурсии  в  продуктовый  и  промтоварный  магазины,  в  ларёк  по  ремонту  обуви,  на  хлебокомбинат. </vt:lpstr>
      <vt:lpstr>Вывод: Знакомство  детей  с  различными  профессиями  имеет  большое  значение  в  социализации  воспитанников. У  мальчиков  повысился  интерес  к  разным  видам  профессиональной  деятельности. Расширяется  представление  детей  о  профессиях. У  ребят  формируется  положительное  отношение  к  труду  взрослых. </vt:lpstr>
      <vt:lpstr>Ожидаемые  результаты. Повышение  интереса  у  воспитанников  к  проблеме  осознанного  выбора  профессии. Расширение  знаний  о  многообразии  профессий. Объективный  выбор  профессии.  В  заключении  хотелось  бы  сказать,  что  приобщение  к  профессии – дело  трудное  и  кропотливое.  Это  не  мероприятие,  а  ежедневная  работа.  Поэтому  работу  над  этой  темой  продолжу  в  следующем  году.    </vt:lpstr>
      <vt:lpstr>Литература.  Старобина Е.М.  Профессиональная  подготовка  лиц  с  умственной  отсталостью М.  Изд.  Центр  «НЦЭНАС»,  2003  Дефектология  N5  2006 года  Копылова Т.Г.,  Лашина О.Л.  Система  профориентационной  работы  в  коррекционной  школе  8 вида.  Интернет ресурсы.  </vt:lpstr>
      <vt:lpstr>P.S.   Воспитание  должно  развить  в  человеке  привычку  и  любовь  к  труду;  оно  должно  дать  ему  возможность  отыскать  для  себя  труд  в  жизни.  К.Д.Ушинский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  Профориентация  как  средство  социализации  воспитанников.</dc:title>
  <dc:creator>ЛЕНА</dc:creator>
  <cp:lastModifiedBy>ЛЕНА</cp:lastModifiedBy>
  <cp:revision>21</cp:revision>
  <dcterms:created xsi:type="dcterms:W3CDTF">2019-05-28T17:21:00Z</dcterms:created>
  <dcterms:modified xsi:type="dcterms:W3CDTF">2019-05-29T07:47:26Z</dcterms:modified>
</cp:coreProperties>
</file>