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642918"/>
            <a:ext cx="6700862" cy="499588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Зимой и летом одним цветом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</TotalTime>
  <Words>5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2015-11-10T19:15:36Z</dcterms:created>
  <dcterms:modified xsi:type="dcterms:W3CDTF">2015-11-10T20:00:21Z</dcterms:modified>
</cp:coreProperties>
</file>