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7" r:id="rId1"/>
  </p:sldMasterIdLst>
  <p:notesMasterIdLst>
    <p:notesMasterId r:id="rId24"/>
  </p:notesMasterIdLst>
  <p:sldIdLst>
    <p:sldId id="257" r:id="rId2"/>
    <p:sldId id="260" r:id="rId3"/>
    <p:sldId id="261" r:id="rId4"/>
    <p:sldId id="262" r:id="rId5"/>
    <p:sldId id="263" r:id="rId6"/>
    <p:sldId id="267" r:id="rId7"/>
    <p:sldId id="264" r:id="rId8"/>
    <p:sldId id="265" r:id="rId9"/>
    <p:sldId id="276" r:id="rId10"/>
    <p:sldId id="280" r:id="rId11"/>
    <p:sldId id="274" r:id="rId12"/>
    <p:sldId id="271" r:id="rId13"/>
    <p:sldId id="268" r:id="rId14"/>
    <p:sldId id="269" r:id="rId15"/>
    <p:sldId id="270" r:id="rId16"/>
    <p:sldId id="277" r:id="rId17"/>
    <p:sldId id="278" r:id="rId18"/>
    <p:sldId id="279" r:id="rId19"/>
    <p:sldId id="281" r:id="rId20"/>
    <p:sldId id="282" r:id="rId21"/>
    <p:sldId id="283" r:id="rId22"/>
    <p:sldId id="28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e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41C72A8-A154-4D88-B44E-9B01695AA43A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B8AA23B-D95B-40F3-9310-432D66181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536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4E192-BBFF-4F94-9417-22F17983508A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9B8E5-DF1E-46BD-AD31-0941038D5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95304-0BDA-434C-A219-D98512EE565C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0E539-9260-4DCD-8573-C373E335C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34B61-4786-4691-85A8-6372172AE3B2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92BBE-2C43-43E7-9766-85F0DDDAC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D8B29-7417-4B65-B272-70147D88A5F1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22115-1123-41AC-B501-A05C220C8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5ABB3-2114-451C-B188-F8E0E9A1AEA4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0F81C-0ABA-454E-819B-25DE946A2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7AB0C-1A64-48D6-873A-4B65B80FAEBC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A3629-DB3A-4437-BE88-402EBD757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89675-3F0C-4E17-8672-66B817C2327B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2AC1F-B08D-43A7-A1B5-C5CD17E3F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B410B-FC14-4194-8059-7C256099BCC6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2FED3-8961-40E5-AA19-97EBA4A49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E1212-025D-47A0-ACD0-D377BA4C313F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652A-D0A1-41CC-8690-5DA1F2510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8F4F7-B694-45C5-BEDD-271BB39EE114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CAD50-5E77-49C7-BEEC-0656404329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80507-8BDA-4709-B5B6-BF81983E189C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8C095-961E-4C29-82FA-D6DFAF810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878B801-9359-41BE-9A44-466031DD40EE}" type="datetimeFigureOut">
              <a:rPr lang="ru-RU"/>
              <a:pPr>
                <a:defRPr/>
              </a:pPr>
              <a:t>27.09.2016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9817C47-B9B0-4947-BBE2-4E9B9445D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18" r:id="rId2"/>
    <p:sldLayoutId id="2147483820" r:id="rId3"/>
    <p:sldLayoutId id="2147483817" r:id="rId4"/>
    <p:sldLayoutId id="2147483816" r:id="rId5"/>
    <p:sldLayoutId id="2147483815" r:id="rId6"/>
    <p:sldLayoutId id="2147483814" r:id="rId7"/>
    <p:sldLayoutId id="2147483813" r:id="rId8"/>
    <p:sldLayoutId id="2147483821" r:id="rId9"/>
    <p:sldLayoutId id="2147483812" r:id="rId10"/>
    <p:sldLayoutId id="214748381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1835150" y="765175"/>
            <a:ext cx="61515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rebuchet MS" pitchFamily="34" charset="0"/>
              </a:rPr>
              <a:t>ГБОУ «</a:t>
            </a:r>
            <a:r>
              <a:rPr lang="ru-RU" dirty="0" err="1">
                <a:latin typeface="Trebuchet MS" pitchFamily="34" charset="0"/>
              </a:rPr>
              <a:t>Плоскошская</a:t>
            </a:r>
            <a:r>
              <a:rPr lang="ru-RU" dirty="0">
                <a:latin typeface="Trebuchet MS" pitchFamily="34" charset="0"/>
              </a:rPr>
              <a:t> специальная школа-интернат»</a:t>
            </a:r>
          </a:p>
          <a:p>
            <a:endParaRPr lang="ru-RU" dirty="0">
              <a:latin typeface="Trebuchet MS" pitchFamily="34" charset="0"/>
            </a:endParaRPr>
          </a:p>
          <a:p>
            <a:endParaRPr lang="ru-RU" dirty="0">
              <a:latin typeface="Trebuchet MS" pitchFamily="34" charset="0"/>
            </a:endParaRPr>
          </a:p>
          <a:p>
            <a:endParaRPr lang="ru-RU" dirty="0">
              <a:latin typeface="Trebuchet MS" pitchFamily="34" charset="0"/>
            </a:endParaRPr>
          </a:p>
          <a:p>
            <a:r>
              <a:rPr lang="ru-RU" sz="3600" dirty="0">
                <a:latin typeface="Trebuchet MS" pitchFamily="34" charset="0"/>
              </a:rPr>
              <a:t>Исследовательский проект </a:t>
            </a:r>
          </a:p>
          <a:p>
            <a:pPr algn="ctr"/>
            <a:r>
              <a:rPr lang="ru-RU" sz="3600" dirty="0" smtClean="0">
                <a:latin typeface="Trebuchet MS" pitchFamily="34" charset="0"/>
              </a:rPr>
              <a:t>«</a:t>
            </a:r>
            <a:r>
              <a:rPr lang="ru-RU" sz="3600" dirty="0" smtClean="0">
                <a:latin typeface="Trebuchet MS" pitchFamily="34" charset="0"/>
              </a:rPr>
              <a:t>Река Волга</a:t>
            </a:r>
            <a:r>
              <a:rPr lang="ru-RU" sz="3600" dirty="0" smtClean="0">
                <a:latin typeface="Trebuchet MS" pitchFamily="34" charset="0"/>
              </a:rPr>
              <a:t>»</a:t>
            </a:r>
            <a:endParaRPr lang="ru-RU" sz="3600" dirty="0">
              <a:latin typeface="Trebuchet MS" pitchFamily="34" charset="0"/>
            </a:endParaRPr>
          </a:p>
        </p:txBody>
      </p:sp>
      <p:sp>
        <p:nvSpPr>
          <p:cNvPr id="14338" name="Прямоугольник 2"/>
          <p:cNvSpPr>
            <a:spLocks noChangeArrowheads="1"/>
          </p:cNvSpPr>
          <p:nvPr/>
        </p:nvSpPr>
        <p:spPr bwMode="auto">
          <a:xfrm>
            <a:off x="1042988" y="2905125"/>
            <a:ext cx="7561262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Кураторы проекта: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учитель географии: 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Лаврова Любовь Ивановна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                  учитель технологии: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Белова Наталья Геннадьевна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2015г.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:\фото водная гладь 2\P1030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5038" y="1773238"/>
            <a:ext cx="73818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07504" y="404664"/>
            <a:ext cx="914501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этап-разделение заинтересовавшихся учащихся по	       интересам (зоолог, биолог, эколог), </a:t>
            </a:r>
          </a:p>
          <a:p>
            <a:pPr algn="just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распределение обязанностей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:\фото водная гладь\P10300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4392613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043609" y="404664"/>
            <a:ext cx="748883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Подбор литературы в школьной библиотеке</a:t>
            </a:r>
          </a:p>
        </p:txBody>
      </p:sp>
      <p:pic>
        <p:nvPicPr>
          <p:cNvPr id="24579" name="Picture 3" descr="H:\фото водная гладь\P10300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349500"/>
            <a:ext cx="388778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C:\Users\One\Desktop\карт.по географ\img10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868863"/>
            <a:ext cx="216058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:\фото водная гладь\P1030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325" y="1484313"/>
            <a:ext cx="3211513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11561" y="548680"/>
            <a:ext cx="842493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Подготовка к докладам группы учащихся в школьной библиотеке</a:t>
            </a:r>
          </a:p>
        </p:txBody>
      </p:sp>
      <p:pic>
        <p:nvPicPr>
          <p:cNvPr id="25603" name="Picture 3" descr="H:\фото водная гладь\P10300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484313"/>
            <a:ext cx="338455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H:\фото водная гладь\P10300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875" y="4221163"/>
            <a:ext cx="37449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:\фото водная гладь\P1030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379538"/>
            <a:ext cx="7416800" cy="521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55577" y="548680"/>
            <a:ext cx="799288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учащегося «зоолога» над презентацией «Рыбное хозяйство реки Волги»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:\фото водная гладь\P10300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557338"/>
            <a:ext cx="7848600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83569" y="476672"/>
            <a:ext cx="820891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учащегося «биолога» над презентацией </a:t>
            </a:r>
          </a:p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«Растительный мир  реки Волга»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:\фото водная гладь\P10300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484313"/>
            <a:ext cx="79216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404664"/>
            <a:ext cx="7269343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учащегося «эколога» над экологической листовкой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:\фото водная гладь 2\P10300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8525" y="981075"/>
            <a:ext cx="3384550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 descr="H:\фото водная гладь 2\P10300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981075"/>
            <a:ext cx="3600450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4" descr="H:\фото водная гладь 2\P10300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933825"/>
            <a:ext cx="3929063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971600" y="332656"/>
            <a:ext cx="763284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Выступление перед  классом «зоолога»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:\фото водная гладь 2\P10300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41425"/>
            <a:ext cx="4176713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 descr="H:\фото водная гладь 2\P10300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0" y="1241425"/>
            <a:ext cx="4297363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47664" y="404664"/>
            <a:ext cx="698477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Выступление перед классом «биолога»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:\фото водная гладь 2\P10300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4575" y="1196975"/>
            <a:ext cx="748823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19672" y="404664"/>
            <a:ext cx="676875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Выступление перед классом «эколога»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:\фото водная гладь 2\P10300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52513"/>
            <a:ext cx="381635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3" descr="H:\фото водная гладь 2\P1030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052513"/>
            <a:ext cx="38131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" descr="H:\фото водная гладь 2\P103009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33825"/>
            <a:ext cx="3455988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47664" y="476672"/>
            <a:ext cx="662473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Распространение экологических листовок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925888"/>
            <a:ext cx="34210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8208962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:\фото водная гладь 2\P10300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052513"/>
            <a:ext cx="3600450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3" descr="H:\фото водная гладь 2\P10300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052513"/>
            <a:ext cx="3457575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 descr="H:\фото водная гладь 2\P10300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875" y="3933825"/>
            <a:ext cx="412750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47664" y="404664"/>
            <a:ext cx="648072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этап-награждение участников проекта</a:t>
            </a:r>
          </a:p>
        </p:txBody>
      </p:sp>
      <p:pic>
        <p:nvPicPr>
          <p:cNvPr id="33797" name="Picture 5" descr="C:\Users\One\Desktop\карт.по географ\рогоз 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868863"/>
            <a:ext cx="1800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 descr="C:\Users\One\Desktop\карт.по географ\жерех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9925" y="4714875"/>
            <a:ext cx="1655763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49275"/>
            <a:ext cx="8208962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260648"/>
            <a:ext cx="381642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Источники</a:t>
            </a:r>
          </a:p>
        </p:txBody>
      </p:sp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50825" y="1052513"/>
            <a:ext cx="864235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/>
              <a:t>1.Т.М. Лифанова, Е.Н.Соломина: География России 7 класс, учеб.</a:t>
            </a:r>
          </a:p>
          <a:p>
            <a:pPr algn="just"/>
            <a:r>
              <a:rPr lang="ru-RU"/>
              <a:t>для спец.(коррекц.) образоват. учреждений 8 вида –М.:Просвещение,2013</a:t>
            </a:r>
          </a:p>
          <a:p>
            <a:pPr algn="just"/>
            <a:r>
              <a:rPr lang="ru-RU"/>
              <a:t>2. Робсон П. География в занимательных экспериментах. – М.: ЗАО «РОСМЕН-ПРЕСС», 2006.-160 с.</a:t>
            </a:r>
          </a:p>
          <a:p>
            <a:pPr algn="just"/>
            <a:r>
              <a:rPr lang="ru-RU"/>
              <a:t>3.Георафический атлас школьника –М.: изд. Дик,1999.-192 с.</a:t>
            </a:r>
          </a:p>
          <a:p>
            <a:pPr algn="just"/>
            <a:r>
              <a:rPr lang="ru-RU"/>
              <a:t>4.Детская энциклопедия/ сост.М.С.Ханова.-М.:АСТ,2005.-159 с.</a:t>
            </a:r>
          </a:p>
          <a:p>
            <a:pPr algn="just"/>
            <a:r>
              <a:rPr lang="ru-RU"/>
              <a:t>5. Тюкаев В. Рыбы дельты Волги // Волга, 2001, 25 июля</a:t>
            </a:r>
          </a:p>
          <a:p>
            <a:r>
              <a:rPr lang="ru-RU"/>
              <a:t>6.http://www.o8ode.ru/article/planetwa/rekuche/rure/katactrofi4eckoe_coctoanie_volgi_i_volgckogo_bacce.htm</a:t>
            </a:r>
          </a:p>
          <a:p>
            <a:r>
              <a:rPr lang="ru-RU"/>
              <a:t>7.http://www.murzim.ru/jenciklopedii/100-velikih-sokroviw-rossii/17139-reka-volga.html</a:t>
            </a:r>
          </a:p>
          <a:p>
            <a:r>
              <a:rPr lang="ru-RU"/>
              <a:t>8.http://websurveys.ru/regio/rure88.htm</a:t>
            </a:r>
          </a:p>
          <a:p>
            <a:r>
              <a:rPr lang="ru-RU"/>
              <a:t>9.http://www.ru.all.biz/regions/?fuseaction=adm_oda.showSection&amp;rgn_id=34&amp;sc_id=7</a:t>
            </a:r>
          </a:p>
          <a:p>
            <a:r>
              <a:rPr lang="ru-RU"/>
              <a:t>10.http://geo.astrakhan.ws/volga.php</a:t>
            </a:r>
          </a:p>
          <a:p>
            <a:r>
              <a:rPr lang="ru-RU"/>
              <a:t>11.http://ru.wikipedia.org/wiki/%DF%F0%EE%F1%EB%E0%E2%F1%EA%E0%FF_%EE%E1%EB%E0%F1%F2%FC</a:t>
            </a:r>
          </a:p>
          <a:p>
            <a:pPr algn="just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13752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8372475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:\фото водная гладь\P1030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700213"/>
            <a:ext cx="7777162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95736" y="548680"/>
            <a:ext cx="530274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этап</a:t>
            </a:r>
          </a:p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Стартовая презентация учителя и беседа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3316288" y="549275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:\фото водная гладь\P10300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268413"/>
            <a:ext cx="799147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771800" y="332656"/>
            <a:ext cx="518457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Вводная беседа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:\фото водная гладь\P10300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341438"/>
            <a:ext cx="72009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476672"/>
            <a:ext cx="756084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Обсуждение общего плана проведения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:\фото водная гладь\P10300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557338"/>
            <a:ext cx="33734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03648" y="741922"/>
            <a:ext cx="698371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Обсуждение плана работы над проектом</a:t>
            </a:r>
          </a:p>
        </p:txBody>
      </p:sp>
      <p:pic>
        <p:nvPicPr>
          <p:cNvPr id="21507" name="Picture 2" descr="H:\фото водная гладь\P10300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557338"/>
            <a:ext cx="34448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 descr="C:\Users\One\Desktop\реки сибири карт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4941888"/>
            <a:ext cx="33845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:\фото водная гладь 2\P10300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6338" y="1563688"/>
            <a:ext cx="2808287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H:\фото водная гладь 2\P10300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557338"/>
            <a:ext cx="30972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H:\фото водная гладь 2\P10300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5775" y="4365625"/>
            <a:ext cx="30718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843808" y="620688"/>
            <a:ext cx="3901151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Изготовление буклетов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5013325"/>
            <a:ext cx="18716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C:\Users\One\Desktop\карт.по географ\лотос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260350"/>
            <a:ext cx="12239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C:\Users\One\Desktop\карт.по географ\эко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45288" y="4568825"/>
            <a:ext cx="1787525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291</TotalTime>
  <Words>243</Words>
  <Application>Microsoft Office PowerPoint</Application>
  <PresentationFormat>Экран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One</dc:creator>
  <cp:lastModifiedBy>One</cp:lastModifiedBy>
  <cp:revision>30</cp:revision>
  <dcterms:created xsi:type="dcterms:W3CDTF">2015-11-16T15:04:33Z</dcterms:created>
  <dcterms:modified xsi:type="dcterms:W3CDTF">2016-09-27T15:45:49Z</dcterms:modified>
</cp:coreProperties>
</file>