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8" r:id="rId9"/>
    <p:sldId id="269" r:id="rId10"/>
    <p:sldId id="273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49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93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74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97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535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85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58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8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8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60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68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91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8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8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25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38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E37D7-36E4-4E5B-94EF-7E8024C1C033}" type="datetimeFigureOut">
              <a:rPr lang="ru-RU" smtClean="0"/>
              <a:t>15.01.2025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A08BF7C-A9D6-477F-9B1B-58B4940FC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2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oemata.ru/" TargetMode="External"/><Relationship Id="rId2" Type="http://schemas.openxmlformats.org/officeDocument/2006/relationships/hyperlink" Target="https://sakhalin.tour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&#1088;&#1086;&#1089;&#1089;&#1080;&#1103;&#1089;&#1077;&#1075;&#1086;&#1076;&#1085;&#1103;.&#1088;&#1092;/" TargetMode="External"/><Relationship Id="rId5" Type="http://schemas.openxmlformats.org/officeDocument/2006/relationships/hyperlink" Target="https://biographe.ru/" TargetMode="External"/><Relationship Id="rId4" Type="http://schemas.openxmlformats.org/officeDocument/2006/relationships/hyperlink" Target="https://www.culture.ru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themes/423/kto-s-nami-na-kamchatku" TargetMode="External"/><Relationship Id="rId2" Type="http://schemas.openxmlformats.org/officeDocument/2006/relationships/hyperlink" Target="https://www.culture.ru/institutes/22100/habarovskiy-kraevoy-muzey-imeni-n-i-grodekov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www.culture.ru/institutes/120/komandorskie-ostrov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iographe.ru/znamenitosti/vasiliy-poyarkov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FFC24-EDA4-4714-B6AC-1C3BC46E53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Дальний Восток - души моей родинка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D2057B0-A812-455D-B2EC-E2DF5A13D389}"/>
              </a:ext>
            </a:extLst>
          </p:cNvPr>
          <p:cNvSpPr/>
          <p:nvPr/>
        </p:nvSpPr>
        <p:spPr>
          <a:xfrm>
            <a:off x="4673217" y="4905709"/>
            <a:ext cx="732123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dirty="0"/>
              <a:t>Подготовил:</a:t>
            </a:r>
          </a:p>
          <a:p>
            <a:pPr algn="r"/>
            <a:r>
              <a:rPr lang="ru-RU" dirty="0"/>
              <a:t>Фурман Виталий Витальевич</a:t>
            </a:r>
          </a:p>
          <a:p>
            <a:pPr algn="r"/>
            <a:r>
              <a:rPr lang="ru-RU" dirty="0"/>
              <a:t>учитель географии и обществознания</a:t>
            </a:r>
          </a:p>
          <a:p>
            <a:pPr algn="r"/>
            <a:r>
              <a:rPr lang="ru-RU" dirty="0"/>
              <a:t>первой квалификационной категории</a:t>
            </a:r>
          </a:p>
          <a:p>
            <a:pPr algn="r"/>
            <a:r>
              <a:rPr lang="ru-RU" dirty="0"/>
              <a:t>Военно-морской лицей им. адмирала флота Н.Д. Сергеева</a:t>
            </a:r>
          </a:p>
        </p:txBody>
      </p:sp>
    </p:spTree>
    <p:extLst>
      <p:ext uri="{BB962C8B-B14F-4D97-AF65-F5344CB8AC3E}">
        <p14:creationId xmlns:p14="http://schemas.microsoft.com/office/powerpoint/2010/main" val="104352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CE11F-162B-4AAA-968C-129ABDCD6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168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Задание 5 </a:t>
            </a:r>
            <a:r>
              <a:rPr lang="ru-RU" dirty="0"/>
              <a:t>(Приведите не менее 5-ти доводов на тему: «Что есть для меня Дальний Восток»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5503585-7416-4645-9573-11F6C8E9D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05" y="2240924"/>
            <a:ext cx="7128887" cy="4455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85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A0A2FD6-019B-4AEF-BD9F-04049A7B3615}"/>
              </a:ext>
            </a:extLst>
          </p:cNvPr>
          <p:cNvSpPr txBox="1"/>
          <p:nvPr/>
        </p:nvSpPr>
        <p:spPr>
          <a:xfrm>
            <a:off x="6478073" y="582067"/>
            <a:ext cx="54735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800" dirty="0"/>
          </a:p>
          <a:p>
            <a:pPr algn="r"/>
            <a:endParaRPr lang="ru-RU" sz="2800" dirty="0"/>
          </a:p>
          <a:p>
            <a:pPr algn="r"/>
            <a:r>
              <a:rPr lang="en-US" sz="2800" dirty="0">
                <a:hlinkClick r:id="rId2"/>
              </a:rPr>
              <a:t>https://sakhalin.tours/</a:t>
            </a:r>
            <a:endParaRPr lang="ru-RU" sz="2800" dirty="0"/>
          </a:p>
          <a:p>
            <a:pPr algn="r"/>
            <a:endParaRPr lang="ru-RU" sz="2800" dirty="0"/>
          </a:p>
          <a:p>
            <a:pPr algn="r"/>
            <a:r>
              <a:rPr lang="en-US" sz="2800" dirty="0">
                <a:hlinkClick r:id="rId3"/>
              </a:rPr>
              <a:t>https://poemata.ru/</a:t>
            </a:r>
            <a:endParaRPr lang="ru-RU" sz="2800" dirty="0"/>
          </a:p>
          <a:p>
            <a:pPr algn="r"/>
            <a:endParaRPr lang="ru-RU" sz="2800" dirty="0"/>
          </a:p>
          <a:p>
            <a:pPr algn="r"/>
            <a:r>
              <a:rPr lang="en-US" sz="2800" dirty="0">
                <a:hlinkClick r:id="rId4"/>
              </a:rPr>
              <a:t>https://www.culture.ru/</a:t>
            </a:r>
            <a:endParaRPr lang="ru-RU" sz="2800" dirty="0"/>
          </a:p>
          <a:p>
            <a:pPr algn="r"/>
            <a:endParaRPr lang="ru-RU" sz="2800" dirty="0"/>
          </a:p>
          <a:p>
            <a:pPr algn="r"/>
            <a:r>
              <a:rPr lang="en-US" sz="2800" dirty="0">
                <a:hlinkClick r:id="rId5"/>
              </a:rPr>
              <a:t>https://biographe.ru/</a:t>
            </a:r>
            <a:endParaRPr lang="ru-RU" sz="2800" dirty="0"/>
          </a:p>
          <a:p>
            <a:pPr algn="r"/>
            <a:endParaRPr lang="ru-RU" sz="2800" dirty="0"/>
          </a:p>
          <a:p>
            <a:pPr algn="r"/>
            <a:r>
              <a:rPr lang="en-US" sz="2800" dirty="0">
                <a:hlinkClick r:id="rId6"/>
              </a:rPr>
              <a:t>https://</a:t>
            </a:r>
            <a:r>
              <a:rPr lang="ru-RU" sz="2800" dirty="0" err="1">
                <a:hlinkClick r:id="rId6"/>
              </a:rPr>
              <a:t>россиясегодня.рф</a:t>
            </a:r>
            <a:r>
              <a:rPr lang="ru-RU" sz="2800" dirty="0">
                <a:hlinkClick r:id="rId6"/>
              </a:rPr>
              <a:t>/</a:t>
            </a:r>
            <a:endParaRPr lang="ru-RU" sz="2800" dirty="0"/>
          </a:p>
          <a:p>
            <a:pPr algn="r"/>
            <a:endParaRPr lang="ru-RU" sz="28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3174D7C-D377-4E26-9393-D622EAB3949B}"/>
              </a:ext>
            </a:extLst>
          </p:cNvPr>
          <p:cNvSpPr/>
          <p:nvPr/>
        </p:nvSpPr>
        <p:spPr>
          <a:xfrm>
            <a:off x="2919813" y="3167390"/>
            <a:ext cx="41360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Ссылки на источники </a:t>
            </a:r>
          </a:p>
        </p:txBody>
      </p:sp>
    </p:spTree>
    <p:extLst>
      <p:ext uri="{BB962C8B-B14F-4D97-AF65-F5344CB8AC3E}">
        <p14:creationId xmlns:p14="http://schemas.microsoft.com/office/powerpoint/2010/main" val="57019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ABE0A4-84C5-4CDE-9C16-E0D08BAE8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6261" y="2994477"/>
            <a:ext cx="8911687" cy="869045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6610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994AF1-374C-402E-A20A-41AF344EF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0313" y="0"/>
            <a:ext cx="8911687" cy="2067575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Задание 1</a:t>
            </a:r>
            <a:br>
              <a:rPr lang="ru-RU" dirty="0"/>
            </a:br>
            <a:r>
              <a:rPr lang="ru-RU" dirty="0"/>
              <a:t>(процитируйте несколько строк о Дальнем Востоке России из знакомых вам стихотворений или текстов песен)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088DFA-FA5E-4F75-97D6-7955D6F37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55" y="83953"/>
            <a:ext cx="3966693" cy="6690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35784D-DDA0-4F00-A87E-931B51AD5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1989" y="2213814"/>
            <a:ext cx="3482785" cy="4497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61132FA-67FD-465B-B2CB-3FC23540E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982" y="2213814"/>
            <a:ext cx="2686273" cy="4497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464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A0C2F-4396-4746-9A0D-C9398737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2322" y="173350"/>
            <a:ext cx="8911687" cy="1280890"/>
          </a:xfrm>
        </p:spPr>
        <p:txBody>
          <a:bodyPr/>
          <a:lstStyle/>
          <a:p>
            <a:pPr algn="r"/>
            <a:r>
              <a:rPr lang="ru-RU" b="1" dirty="0"/>
              <a:t>Задание 2 </a:t>
            </a:r>
            <a:r>
              <a:rPr lang="ru-RU" dirty="0"/>
              <a:t>(угадай личность по портрету)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FCE147-116D-4127-92C6-A29A52AC8411}"/>
              </a:ext>
            </a:extLst>
          </p:cNvPr>
          <p:cNvSpPr txBox="1"/>
          <p:nvPr/>
        </p:nvSpPr>
        <p:spPr>
          <a:xfrm>
            <a:off x="6865396" y="1914113"/>
            <a:ext cx="505283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/>
              <a:t>Николай Константинович Бошняк </a:t>
            </a:r>
            <a:r>
              <a:rPr lang="ru-RU" sz="1600" dirty="0"/>
              <a:t>родился 3 (15) сентября 1830 года в селе Ушаково Костромской губернии в семье отставного майора, участника Отечественной войны 1812 года. Став одним из активных участников Амурской экспедиции, Николай Константинович Бошняк навечно вошел в историю исследования Дальнего Востока. В июле 1851 года он прибыл в Охотск, откуда на транспорте «Байкал» вместе с барком «Шелихов» направился в основанное в 1850 году Невельским Петровское зимовье. Там он был откомандирован на мыс </a:t>
            </a:r>
            <a:r>
              <a:rPr lang="ru-RU" sz="1600" dirty="0" err="1"/>
              <a:t>Куегда</a:t>
            </a:r>
            <a:r>
              <a:rPr lang="ru-RU" sz="1600" dirty="0"/>
              <a:t>, в устье Амура, где был основан Николаевский пост. Бошняку выпала честь принять его под своё начало. А когда в Петровском зимовье, от нивхов, стало известно о каменном угле на Сахалине, то Невельской доверил его разведку лейтенанту Бошняку.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4B6976-49CD-449C-8833-9161661C2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480" y="1118851"/>
            <a:ext cx="4228916" cy="5565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468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C67D8F0-3A02-4B06-8C7C-00DB69BC28C6}"/>
              </a:ext>
            </a:extLst>
          </p:cNvPr>
          <p:cNvSpPr txBox="1"/>
          <p:nvPr/>
        </p:nvSpPr>
        <p:spPr>
          <a:xfrm>
            <a:off x="2446986" y="117693"/>
            <a:ext cx="555079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За 30 лет экспедиций </a:t>
            </a:r>
            <a:r>
              <a:rPr lang="ru-RU" b="1" dirty="0"/>
              <a:t>Владимир </a:t>
            </a:r>
            <a:r>
              <a:rPr lang="ru-RU" b="1" dirty="0" err="1"/>
              <a:t>Клавдиевич</a:t>
            </a:r>
            <a:r>
              <a:rPr lang="ru-RU" b="1" dirty="0"/>
              <a:t> Арсеньев </a:t>
            </a:r>
            <a:r>
              <a:rPr lang="ru-RU" dirty="0"/>
              <a:t>заполнил белые пятна на карте Дальнего Востока, рассказал миру о населяющих эту территорию народах. На собранные им сведения до сих пор опираются этнографы, биологи, гидрографы, геологи, археологи и просто путешественники, открывающие для себя дикий и прекрасный Амурский край.</a:t>
            </a:r>
          </a:p>
          <a:p>
            <a:pPr algn="ctr"/>
            <a:r>
              <a:rPr lang="ru-RU" dirty="0"/>
              <a:t>В 1910–1919 годах Владимир Арсеньев параллельно с военной службой работал директором </a:t>
            </a:r>
            <a:r>
              <a:rPr lang="ru-RU" dirty="0">
                <a:hlinkClick r:id="rId2"/>
              </a:rPr>
              <a:t>Хабаровского краеведческого музея</a:t>
            </a:r>
            <a:r>
              <a:rPr lang="ru-RU" dirty="0"/>
              <a:t>.</a:t>
            </a:r>
          </a:p>
          <a:p>
            <a:pPr algn="ctr"/>
            <a:r>
              <a:rPr lang="ru-RU" dirty="0"/>
              <a:t>В 1920-х годах ученый побывал в экспедициях на </a:t>
            </a:r>
            <a:r>
              <a:rPr lang="ru-RU" dirty="0">
                <a:hlinkClick r:id="rId3"/>
              </a:rPr>
              <a:t>Камчатке</a:t>
            </a:r>
            <a:r>
              <a:rPr lang="ru-RU" dirty="0"/>
              <a:t>, </a:t>
            </a:r>
            <a:r>
              <a:rPr lang="ru-RU" dirty="0">
                <a:hlinkClick r:id="rId4"/>
              </a:rPr>
              <a:t>Командорских островах</a:t>
            </a:r>
            <a:r>
              <a:rPr lang="ru-RU" dirty="0"/>
              <a:t>, прошел по маршруту Советская Гавань — Хабаровск. Он преподавал и читал выездные лекции, консультировал кинематографистов и писал книги. Арсеньева интересовали самые разные темы: от борьбы с браконьерством до организации переписи населения. Его книги «По Уссурийскому краю» и «Дерсу Узала» были очень популярными у читателей.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29637A-80BB-422A-BE83-AF1374688F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1" r="24630"/>
          <a:stretch/>
        </p:blipFill>
        <p:spPr bwMode="auto">
          <a:xfrm>
            <a:off x="8126343" y="922014"/>
            <a:ext cx="3928283" cy="5013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7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ACF8E8-6784-4A45-8ED7-D3DD460404C7}"/>
              </a:ext>
            </a:extLst>
          </p:cNvPr>
          <p:cNvSpPr txBox="1"/>
          <p:nvPr/>
        </p:nvSpPr>
        <p:spPr>
          <a:xfrm>
            <a:off x="1867436" y="119023"/>
            <a:ext cx="10174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dirty="0"/>
          </a:p>
        </p:txBody>
      </p:sp>
      <p:pic>
        <p:nvPicPr>
          <p:cNvPr id="2" name="Picture 2" descr="Геннадий Невельской">
            <a:extLst>
              <a:ext uri="{FF2B5EF4-FFF2-40B4-BE49-F238E27FC236}">
                <a16:creationId xmlns:a16="http://schemas.microsoft.com/office/drawing/2014/main" id="{1683AADD-D760-4747-A219-2E294B515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261056"/>
            <a:ext cx="4335887" cy="4335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DBED440-C747-48D4-8305-7639BD0D44B1}"/>
              </a:ext>
            </a:extLst>
          </p:cNvPr>
          <p:cNvSpPr/>
          <p:nvPr/>
        </p:nvSpPr>
        <p:spPr>
          <a:xfrm>
            <a:off x="2301026" y="196215"/>
            <a:ext cx="501417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22222"/>
                </a:solidFill>
              </a:rPr>
              <a:t>Геннадий Иванович Невельской </a:t>
            </a:r>
            <a:r>
              <a:rPr lang="ru-RU" sz="2000" dirty="0">
                <a:solidFill>
                  <a:srgbClr val="222222"/>
                </a:solidFill>
              </a:rPr>
              <a:t>– русский исследователь, мореплаватель, адмирал, внесший огромный вклад в изучение территорий Приамурья и доказавший, что Сахалин – это остров.</a:t>
            </a:r>
          </a:p>
          <a:p>
            <a:pPr algn="ctr"/>
            <a:r>
              <a:rPr lang="ru-RU" sz="2000" dirty="0">
                <a:solidFill>
                  <a:srgbClr val="222222"/>
                </a:solidFill>
              </a:rPr>
              <a:t>Любое крупное географическое открытие сопровождается смелостью, настойчивостью и изрядной долей авантюризма. Границы Российского государства расширились в самых разных направлениях благодаря таким одухотворенным людям, как Геннадий Иванович Невельской. Основной заслугой русского адмирала стало присоединение к нашей стране обширных дальневосточных земель и острова Сахалин.</a:t>
            </a:r>
            <a:endParaRPr lang="ru-RU" sz="2000" b="0" i="0" dirty="0">
              <a:solidFill>
                <a:srgbClr val="22222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5435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4414DC2-0501-4AC7-A441-2106A91E4148}"/>
              </a:ext>
            </a:extLst>
          </p:cNvPr>
          <p:cNvSpPr/>
          <p:nvPr/>
        </p:nvSpPr>
        <p:spPr>
          <a:xfrm>
            <a:off x="2524259" y="283335"/>
            <a:ext cx="601443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Царский администратор, боевой генерал и видный дипломат </a:t>
            </a:r>
            <a:r>
              <a:rPr lang="ru-RU" b="1" dirty="0">
                <a:solidFill>
                  <a:srgbClr val="000000"/>
                </a:solidFill>
              </a:rPr>
              <a:t>Николай Николаевич Муравьев </a:t>
            </a:r>
            <a:r>
              <a:rPr lang="ru-RU" dirty="0">
                <a:solidFill>
                  <a:srgbClr val="000000"/>
                </a:solidFill>
              </a:rPr>
              <a:t>родился в тогдашней столице России Санкт-Петербурге. Возглавляя Тульскую губернию, одним из первых среди губернаторов предлагал отменить крепостное право. Главная заслуга Муравьева в том, что он мирным путем присоединил к Российской Империи земли по правому берегу Амура и Уссурийский край, за что получил титул графа и двойную фамилию Муравьев-Амурский.</a:t>
            </a:r>
            <a:endParaRPr lang="ru-RU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2AD3789-1CE8-48B1-BE5D-C98868E1E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8799" y="283335"/>
            <a:ext cx="2674942" cy="3451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46F68002-9157-473F-927E-71A00AA48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259" y="3616817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36FC20B-5D00-47B4-9953-37F904B3DABD}"/>
              </a:ext>
            </a:extLst>
          </p:cNvPr>
          <p:cNvSpPr/>
          <p:nvPr/>
        </p:nvSpPr>
        <p:spPr>
          <a:xfrm>
            <a:off x="5490693" y="412515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То, что слава не обошла </a:t>
            </a:r>
            <a:r>
              <a:rPr lang="ru-RU" b="1" dirty="0">
                <a:solidFill>
                  <a:srgbClr val="000000"/>
                </a:solidFill>
              </a:rPr>
              <a:t>Муравьева-Амурского </a:t>
            </a:r>
            <a:r>
              <a:rPr lang="ru-RU" dirty="0">
                <a:solidFill>
                  <a:srgbClr val="000000"/>
                </a:solidFill>
              </a:rPr>
              <a:t>стороной, справедливо. Памятники ему стоят во Владивостоке, в Благовещенске, Чите, Находке.</a:t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</a:rPr>
              <a:t>Но лучший из них, конечно, в Хабаровске. Что не удивительно, поскольку его автор — тот самый Александр Опекушин, который создал и знаменитый памятник Пушкину на Тверской.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71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>
            <a:extLst>
              <a:ext uri="{FF2B5EF4-FFF2-40B4-BE49-F238E27FC236}">
                <a16:creationId xmlns:a16="http://schemas.microsoft.com/office/drawing/2014/main" id="{55EBBFA6-3042-4A97-8DAA-43651345B0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0" t="2628" r="38855" b="23381"/>
          <a:stretch/>
        </p:blipFill>
        <p:spPr bwMode="auto">
          <a:xfrm>
            <a:off x="3597499" y="151180"/>
            <a:ext cx="2498501" cy="3370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C9A769-7550-42FE-AD9C-F30BC738AECA}"/>
              </a:ext>
            </a:extLst>
          </p:cNvPr>
          <p:cNvSpPr/>
          <p:nvPr/>
        </p:nvSpPr>
        <p:spPr>
          <a:xfrm>
            <a:off x="6096000" y="335845"/>
            <a:ext cx="551645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22222"/>
                </a:solidFill>
              </a:rPr>
              <a:t>Ерофей Павлович Хабаров </a:t>
            </a:r>
            <a:r>
              <a:rPr lang="ru-RU" sz="2400" dirty="0">
                <a:solidFill>
                  <a:srgbClr val="222222"/>
                </a:solidFill>
              </a:rPr>
              <a:t>– известный землепроходец, продолжил дело </a:t>
            </a:r>
            <a:r>
              <a:rPr lang="ru-RU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Василия Пояркова</a:t>
            </a:r>
            <a:r>
              <a:rPr lang="ru-RU" sz="2400" dirty="0"/>
              <a:t> </a:t>
            </a:r>
            <a:r>
              <a:rPr lang="ru-RU" sz="2400" dirty="0">
                <a:solidFill>
                  <a:srgbClr val="222222"/>
                </a:solidFill>
              </a:rPr>
              <a:t>и </a:t>
            </a:r>
            <a:r>
              <a:rPr lang="ru-RU" sz="2400" dirty="0" err="1">
                <a:solidFill>
                  <a:srgbClr val="222222"/>
                </a:solidFill>
              </a:rPr>
              <a:t>Еналея</a:t>
            </a:r>
            <a:r>
              <a:rPr lang="ru-RU" sz="2400" dirty="0">
                <a:solidFill>
                  <a:srgbClr val="222222"/>
                </a:solidFill>
              </a:rPr>
              <a:t> Бахтеярова, возглавил русскую экспедицию по освоению Приамурья.</a:t>
            </a:r>
          </a:p>
          <a:p>
            <a:pPr algn="ctr"/>
            <a:r>
              <a:rPr lang="ru-RU" sz="2400" dirty="0">
                <a:solidFill>
                  <a:srgbClr val="222222"/>
                </a:solidFill>
              </a:rPr>
              <a:t>Самый знаменитый среди всех российских первопроходцев – Ерофей Павлович Хабаров. Именно ему принадлежит заслуга присоединения Сибирских земель к государству Русскому. Имя первопроходца увековечено в названии одной из железнодорожных станций Забайкалья, город Хабаровск тоже назван в его честь.</a:t>
            </a:r>
            <a:endParaRPr lang="ru-RU" sz="2400" b="0" i="0" dirty="0">
              <a:solidFill>
                <a:srgbClr val="222222"/>
              </a:solidFill>
              <a:effectLst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69C547-076A-4104-958D-6BAC90F90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370" y="3623563"/>
            <a:ext cx="2498501" cy="3083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49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FCFC5E-B308-44A4-BB30-42D39E18F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635022"/>
          </a:xfrm>
        </p:spPr>
        <p:txBody>
          <a:bodyPr>
            <a:normAutofit/>
          </a:bodyPr>
          <a:lstStyle/>
          <a:p>
            <a:pPr algn="r"/>
            <a:r>
              <a:rPr lang="ru-RU" sz="4400" b="1" dirty="0"/>
              <a:t>Задание 3 </a:t>
            </a:r>
            <a:r>
              <a:rPr lang="ru-RU" sz="4400" dirty="0"/>
              <a:t>(попробуйте дать расшифровку слова </a:t>
            </a:r>
            <a:r>
              <a:rPr lang="ru-RU" sz="4400" b="1" dirty="0"/>
              <a:t>РОДИНА</a:t>
            </a:r>
            <a:r>
              <a:rPr lang="ru-RU" sz="4400" dirty="0"/>
              <a:t>, употребив наиболее выразительные слова по отношению к своей стране)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0C346D-2847-4117-92CB-DB0DAB0BF31B}"/>
              </a:ext>
            </a:extLst>
          </p:cNvPr>
          <p:cNvSpPr txBox="1"/>
          <p:nvPr/>
        </p:nvSpPr>
        <p:spPr>
          <a:xfrm>
            <a:off x="4881093" y="5228823"/>
            <a:ext cx="6954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Пример: 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>
                <a:solidFill>
                  <a:srgbClr val="FF0000"/>
                </a:solidFill>
              </a:rPr>
              <a:t>одная, 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dirty="0">
                <a:solidFill>
                  <a:srgbClr val="FF0000"/>
                </a:solidFill>
              </a:rPr>
              <a:t>громная и так далее…</a:t>
            </a:r>
          </a:p>
        </p:txBody>
      </p:sp>
    </p:spTree>
    <p:extLst>
      <p:ext uri="{BB962C8B-B14F-4D97-AF65-F5344CB8AC3E}">
        <p14:creationId xmlns:p14="http://schemas.microsoft.com/office/powerpoint/2010/main" val="156797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AAF81-8F72-48BC-853D-910B29FA7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5557749"/>
          </a:xfrm>
        </p:spPr>
        <p:txBody>
          <a:bodyPr>
            <a:noAutofit/>
          </a:bodyPr>
          <a:lstStyle/>
          <a:p>
            <a:pPr algn="r"/>
            <a:r>
              <a:rPr lang="ru-RU" sz="4400" b="1" dirty="0"/>
              <a:t>Задание 4 </a:t>
            </a:r>
            <a:r>
              <a:rPr lang="ru-RU" sz="4400" dirty="0"/>
              <a:t>(попробуйте сочинить свои собственные четыре рифмующиеся строчки о Дальнем Востоке России</a:t>
            </a:r>
          </a:p>
        </p:txBody>
      </p:sp>
    </p:spTree>
    <p:extLst>
      <p:ext uri="{BB962C8B-B14F-4D97-AF65-F5344CB8AC3E}">
        <p14:creationId xmlns:p14="http://schemas.microsoft.com/office/powerpoint/2010/main" val="371567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612</TotalTime>
  <Words>679</Words>
  <Application>Microsoft Office PowerPoint</Application>
  <PresentationFormat>Широкоэкранный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Дальний Восток - души моей родинка</vt:lpstr>
      <vt:lpstr>Задание 1 (процитируйте несколько строк о Дальнем Востоке России из знакомых вам стихотворений или текстов песен)</vt:lpstr>
      <vt:lpstr>Задание 2 (угадай личность по портрету)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3 (попробуйте дать расшифровку слова РОДИНА, употребив наиболее выразительные слова по отношению к своей стране)</vt:lpstr>
      <vt:lpstr>Задание 4 (попробуйте сочинить свои собственные четыре рифмующиеся строчки о Дальнем Востоке России</vt:lpstr>
      <vt:lpstr>Задание 5 (Приведите не менее 5-ти доводов на тему: «Что есть для меня Дальний Восток»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– Родина моя</dc:title>
  <dc:creator>Furman Vitalii</dc:creator>
  <cp:lastModifiedBy>Mustafa Demir</cp:lastModifiedBy>
  <cp:revision>30</cp:revision>
  <dcterms:created xsi:type="dcterms:W3CDTF">2022-08-31T02:06:35Z</dcterms:created>
  <dcterms:modified xsi:type="dcterms:W3CDTF">2025-01-15T05:47:35Z</dcterms:modified>
</cp:coreProperties>
</file>