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94" r:id="rId3"/>
    <p:sldId id="266" r:id="rId4"/>
    <p:sldId id="265" r:id="rId5"/>
    <p:sldId id="267" r:id="rId6"/>
    <p:sldId id="282" r:id="rId7"/>
    <p:sldId id="264" r:id="rId8"/>
    <p:sldId id="268" r:id="rId9"/>
    <p:sldId id="269" r:id="rId10"/>
    <p:sldId id="292" r:id="rId11"/>
    <p:sldId id="293" r:id="rId12"/>
    <p:sldId id="271" r:id="rId13"/>
    <p:sldId id="272" r:id="rId14"/>
    <p:sldId id="274" r:id="rId15"/>
    <p:sldId id="276" r:id="rId16"/>
    <p:sldId id="275" r:id="rId17"/>
    <p:sldId id="277" r:id="rId18"/>
    <p:sldId id="278" r:id="rId19"/>
    <p:sldId id="279" r:id="rId20"/>
    <p:sldId id="281" r:id="rId21"/>
    <p:sldId id="284" r:id="rId22"/>
    <p:sldId id="295" r:id="rId23"/>
    <p:sldId id="296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0000"/>
    <a:srgbClr val="0096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12/17/2018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800" y="1165882"/>
            <a:ext cx="86106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3600" b="1" i="1" spc="50" dirty="0" smtClean="0">
              <a:ln w="11430">
                <a:solidFill>
                  <a:prstClr val="black"/>
                </a:solidFill>
              </a:ln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3700" b="1" i="1" spc="50" dirty="0" smtClean="0">
              <a:ln w="11430">
                <a:solidFill>
                  <a:prstClr val="black"/>
                </a:solidFill>
              </a:ln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700" b="1" i="1" spc="50" dirty="0" smtClean="0">
                <a:ln w="11430">
                  <a:solidFill>
                    <a:prstClr val="black"/>
                  </a:solidFill>
                </a:ln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Проект: «Школа Пешеходных</a:t>
            </a:r>
            <a:r>
              <a:rPr lang="ru-RU" sz="3700" b="1" i="1" spc="50" dirty="0">
                <a:ln w="11430">
                  <a:solidFill>
                    <a:prstClr val="black"/>
                  </a:solidFill>
                </a:ln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700" b="1" i="1" spc="50" dirty="0" smtClean="0">
                <a:ln w="11430">
                  <a:solidFill>
                    <a:prstClr val="black"/>
                  </a:solidFill>
                </a:ln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Наук»</a:t>
            </a:r>
            <a:endParaRPr lang="ru-RU" sz="3700" b="1" i="1" spc="50" dirty="0">
              <a:ln w="11430">
                <a:solidFill>
                  <a:prstClr val="black"/>
                </a:solidFill>
              </a:ln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8515" y="265656"/>
            <a:ext cx="9793288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" y="4772214"/>
            <a:ext cx="5830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E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  <a:r>
              <a:rPr lang="ru-RU" sz="2800" b="1" i="1" dirty="0">
                <a:solidFill>
                  <a:srgbClr val="E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solidFill>
                  <a:srgbClr val="E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категории:</a:t>
            </a:r>
            <a:br>
              <a:rPr lang="ru-RU" sz="2800" b="1" i="1" dirty="0" smtClean="0">
                <a:solidFill>
                  <a:srgbClr val="E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E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Хилько Елена Евгеньевна</a:t>
            </a:r>
            <a:endParaRPr lang="ru-RU" sz="2800" b="1" i="1" dirty="0">
              <a:solidFill>
                <a:srgbClr val="E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http://libkids51.ru/img/site/mladshiy/podborki/2_(1)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754" y="3657600"/>
            <a:ext cx="2241645" cy="283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1816100" y="125413"/>
            <a:ext cx="184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5400"/>
          </a:p>
        </p:txBody>
      </p:sp>
      <p:sp>
        <p:nvSpPr>
          <p:cNvPr id="9222" name="WordArt 6"/>
          <p:cNvSpPr>
            <a:spLocks noChangeArrowheads="1" noChangeShapeType="1" noTextEdit="1"/>
          </p:cNvSpPr>
          <p:nvPr/>
        </p:nvSpPr>
        <p:spPr bwMode="auto">
          <a:xfrm>
            <a:off x="228600" y="404814"/>
            <a:ext cx="8915399" cy="635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9050">
                <a:solidFill>
                  <a:schemeClr val="tx1"/>
                </a:solidFill>
                <a:round/>
                <a:headEnd/>
                <a:tailEnd/>
              </a:ln>
              <a:solidFill>
                <a:srgbClr val="C00000"/>
              </a:solidFill>
              <a:latin typeface="Comic Sans M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524000"/>
            <a:ext cx="3885011" cy="51800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1000" y="125413"/>
            <a:ext cx="7848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литературы:  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«Дорожная азбука»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WordArt 7"/>
          <p:cNvSpPr>
            <a:spLocks noChangeArrowheads="1" noChangeShapeType="1" noTextEdit="1"/>
          </p:cNvSpPr>
          <p:nvPr/>
        </p:nvSpPr>
        <p:spPr bwMode="auto">
          <a:xfrm>
            <a:off x="0" y="333375"/>
            <a:ext cx="90678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200" b="1" kern="10" dirty="0">
              <a:ln w="19050">
                <a:solidFill>
                  <a:schemeClr val="tx1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572" y="1524000"/>
            <a:ext cx="3494655" cy="46595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3400" y="245397"/>
            <a:ext cx="8077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Настольная игра «Знаешь ли ты транспорт?»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373693"/>
            <a:ext cx="8458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Тематическое занятие краеведческого музея города Волжского на тему «Твоя безопасность»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568" y="1617945"/>
            <a:ext cx="6225957" cy="4249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43471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южетно- ролевая игра «Мы пассажиры»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49" y="1673842"/>
            <a:ext cx="3434402" cy="45792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983" y="2134644"/>
            <a:ext cx="48768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25849"/>
            <a:ext cx="8763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Даша с бабушкой применяет свои знания на дорогах города.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2362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606" y="1690965"/>
            <a:ext cx="2686050" cy="48449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600200"/>
            <a:ext cx="2730638" cy="4800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838" y="1600200"/>
            <a:ext cx="2615924" cy="4935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48435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Петя учит брата правилам дорожного движения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2362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858804"/>
            <a:ext cx="4612273" cy="2590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825401"/>
            <a:ext cx="2782193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1812" y="293320"/>
            <a:ext cx="83987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Даша и Петя всегда пристёгиваются в машине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12" y="2971800"/>
            <a:ext cx="4612274" cy="2590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676400"/>
            <a:ext cx="348615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2286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 </a:t>
            </a:r>
            <a:r>
              <a:rPr lang="ru-RU" sz="3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детском саду «Школа пешеходных наук»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828800"/>
            <a:ext cx="60960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1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Спортивное соревнование «Красный,  жёлтый,  зелёный»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73" y="2281825"/>
            <a:ext cx="4064000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943" y="2308182"/>
            <a:ext cx="4028858" cy="30216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«Собери дорожный знак»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419" y="1295400"/>
            <a:ext cx="6418361" cy="4813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129436"/>
            <a:ext cx="8617143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со значением дорожных знаков, научить понимать их схематическое изображение для правильной ориентации на улицах и дорогах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ормирование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развитие у детей умений и навыков безопасного поведения в окружающей дорожно-транспортной среде. </a:t>
            </a:r>
          </a:p>
          <a:p>
            <a:pPr algn="just"/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72039451_j291158_129561690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4038600"/>
            <a:ext cx="1815750" cy="264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41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" name="WordArt 10"/>
          <p:cNvSpPr>
            <a:spLocks noChangeArrowheads="1" noChangeShapeType="1" noTextEdit="1"/>
          </p:cNvSpPr>
          <p:nvPr/>
        </p:nvSpPr>
        <p:spPr bwMode="auto">
          <a:xfrm>
            <a:off x="3962400" y="1981200"/>
            <a:ext cx="1143000" cy="1676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6000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131" name="WordArt 11"/>
          <p:cNvSpPr>
            <a:spLocks noChangeArrowheads="1" noChangeShapeType="1" noTextEdit="1"/>
          </p:cNvSpPr>
          <p:nvPr/>
        </p:nvSpPr>
        <p:spPr bwMode="auto">
          <a:xfrm>
            <a:off x="6477000" y="2133600"/>
            <a:ext cx="1143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6000" kern="10" dirty="0">
              <a:ln w="9525">
                <a:noFill/>
                <a:round/>
                <a:headEnd/>
                <a:tailEnd/>
              </a:ln>
              <a:solidFill>
                <a:srgbClr val="FF33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4800" y="152400"/>
            <a:ext cx="800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Коллаж: «Правила дорожного движения»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539513"/>
            <a:ext cx="6705600" cy="4866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914400" y="381001"/>
            <a:ext cx="762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 «Весёлый светофор»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362200"/>
            <a:ext cx="4663163" cy="34973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888" y="1509562"/>
            <a:ext cx="3276600" cy="4368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3400" y="228600"/>
            <a:ext cx="82296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  <a:p>
            <a:pPr algn="ctr"/>
            <a:endParaRPr lang="ru-RU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Такая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работа способствует как повышению качества работы по профилактике детского дорожно-транспортного травматизма, так и укреплению связей между дошкольным учреждением и семьями воспитанников. </a:t>
            </a:r>
          </a:p>
        </p:txBody>
      </p:sp>
      <p:pic>
        <p:nvPicPr>
          <p:cNvPr id="4098" name="Picture 2" descr="http://1.bp.blogspot.com/-5qFsCi9feOI/VcoYvBYEKDI/AAAAAAAAAoA/yGhEYvVgZEU/s200/0_812dd_f8ef2ab8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657600"/>
            <a:ext cx="1205484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79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8660" y="762000"/>
            <a:ext cx="77995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поведение на дорогах -  показатель культуры человека. </a:t>
            </a:r>
          </a:p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всем безопасных дорог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Будьте воспитаны.</a:t>
            </a:r>
          </a:p>
        </p:txBody>
      </p:sp>
      <p:pic>
        <p:nvPicPr>
          <p:cNvPr id="3076" name="Picture 4" descr="http://1.bp.blogspot.com/-5qFsCi9feOI/VcoYvBYEKDI/AAAAAAAAAoA/yGhEYvVgZEU/s200/0_812dd_f8ef2ab8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489542"/>
            <a:ext cx="107632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29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1219200"/>
            <a:ext cx="8839200" cy="5002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0" indent="-22860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Образовательные: 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Обучать 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безопасному поведению на дороге; научить ребенка ориентироваться в пространстве, понимая такие понятия, как близко, далеко, слева, справа, сзади, по ходу движения.</a:t>
            </a:r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</a:t>
            </a:r>
            <a:r>
              <a:rPr lang="ru-RU" sz="2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по пропаганде 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ПДД и 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безопасного образа жизни среди родителей.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Закреплять знания о правилах поведения в общественном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транспорте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Продолжать знакомить с назначением дорожных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аков.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Расширять знания детей о работе сотрудников ГАИ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 algn="just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24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</a:t>
            </a:r>
            <a:r>
              <a:rPr 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дисциплинированность и сознательное выполнение 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ПДД, </a:t>
            </a:r>
            <a:r>
              <a:rPr lang="ru-RU" sz="24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культуру поведения в дорожно-транспортном процессе</a:t>
            </a:r>
            <a:r>
              <a:rPr lang="ru-RU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Систематизировать знания детей о ПДД путём проигрывания проблемных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ситуаций</a:t>
            </a:r>
            <a:endParaRPr lang="ru-RU" sz="24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3378" y="246818"/>
            <a:ext cx="662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адачи проекта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35" y="381000"/>
            <a:ext cx="76200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</a:p>
          <a:p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Воспитатели;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подготовительной  к школе группы.</a:t>
            </a:r>
          </a:p>
        </p:txBody>
      </p:sp>
      <p:pic>
        <p:nvPicPr>
          <p:cNvPr id="2050" name="Picture 2" descr="http://novonikolskiydou.68edu.ru/wp-content/uploads/2017/01/hello_html_mf996763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026" y="3276600"/>
            <a:ext cx="1922954" cy="3237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52400"/>
            <a:ext cx="7924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 реализации проекта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\Desktop\Новая папка (2)\Новая папка\14_01_00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58524" y="3657600"/>
            <a:ext cx="2780675" cy="302895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2400" y="1316195"/>
            <a:ext cx="85344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Интегрированные занятия;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ематические развлечения;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Комплексные занятия;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Беседы;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художественной литературы;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ассматривание картин;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Игры-викторины;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Сюжетно- ролевые игры.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1371600" y="152400"/>
            <a:ext cx="5867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результаты: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0500" y="851967"/>
            <a:ext cx="87249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ребенком базовых знаний о правилах безопасности дорожного движения в качестве пешехода и пассажира. </a:t>
            </a:r>
            <a:endParaRPr lang="ru-RU" sz="2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детьми необходимости правил дорожного движения, выработки привычки соблюдать их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словарного запаса детей новыми словами:  проезжая часть, пешеходная дорожка, пешеход, пассажир, пешеходный переход, перекресток, светофор, дорожные знаки.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у детей представлений о различных видах транспорта.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уровня ответственности за безопасность своей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активности родителей и детей к обеспечению безопасности дорожного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</a:t>
            </a:r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C:\Users\USER\AppData\Local\Microsoft\Windows\Temporary Internet Files\Content.IE5\JZTQOXBL\MM900254431[1]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1000" y="3733800"/>
            <a:ext cx="2286000" cy="2876550"/>
          </a:xfrm>
          <a:prstGeom prst="rect">
            <a:avLst/>
          </a:prstGeom>
          <a:noFill/>
        </p:spPr>
      </p:pic>
      <p:pic>
        <p:nvPicPr>
          <p:cNvPr id="5" name="Picture 14" descr="C:\Users\USER\AppData\Local\Microsoft\Windows\Temporary Internet Files\Content.IE5\FA13SVYY\MM900236318[1]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43800" y="4486275"/>
            <a:ext cx="1219200" cy="13716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2400" y="609600"/>
            <a:ext cx="8153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мы педагоги, пытаемся ответить на вопрос: </a:t>
            </a:r>
            <a:endParaRPr lang="en-US" sz="3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обеспечить безопасность  и здоровый образ жизни наших детей?»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" y="444787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 «Светофор из полосок»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87" y="1219200"/>
            <a:ext cx="6603826" cy="4952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52400"/>
            <a:ext cx="8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Рисунки: «Правила дорожного движения»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518" y="1229618"/>
            <a:ext cx="3086719" cy="23150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229618"/>
            <a:ext cx="3323112" cy="24923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401" y="3932719"/>
            <a:ext cx="3395599" cy="29252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601</TotalTime>
  <Words>398</Words>
  <Application>Microsoft Office PowerPoint</Application>
  <PresentationFormat>Экран (4:3)</PresentationFormat>
  <Paragraphs>57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Перспектива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Karima Sergazieva</cp:lastModifiedBy>
  <cp:revision>62</cp:revision>
  <dcterms:created xsi:type="dcterms:W3CDTF">2012-02-05T06:23:06Z</dcterms:created>
  <dcterms:modified xsi:type="dcterms:W3CDTF">2018-12-17T04:50:13Z</dcterms:modified>
</cp:coreProperties>
</file>