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0" r:id="rId1"/>
  </p:sldMasterIdLst>
  <p:notesMasterIdLst>
    <p:notesMasterId r:id="rId13"/>
  </p:notes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4" r:id="rId9"/>
    <p:sldId id="268" r:id="rId10"/>
    <p:sldId id="265" r:id="rId11"/>
    <p:sldId id="266" r:id="rId12"/>
  </p:sldIdLst>
  <p:sldSz cx="9144000" cy="5143500" type="screen16x9"/>
  <p:notesSz cx="6858000" cy="9144000"/>
  <p:embeddedFontLst>
    <p:embeddedFont>
      <p:font typeface="Chivo Light" panose="020B0604020202020204" charset="0"/>
      <p:regular r:id="rId14"/>
      <p:bold r:id="rId15"/>
      <p:italic r:id="rId16"/>
      <p:boldItalic r:id="rId17"/>
    </p:embeddedFont>
    <p:embeddedFont>
      <p:font typeface="Chivo" panose="020B0604020202020204" charset="0"/>
      <p:regular r:id="rId18"/>
      <p:bold r:id="rId19"/>
      <p:italic r:id="rId20"/>
      <p:boldItalic r:id="rId21"/>
    </p:embeddedFont>
    <p:embeddedFont>
      <p:font typeface="Shadows Into Light Two" panose="020B0604020202020204" charset="0"/>
      <p:regular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F41A38A-CCAA-45EF-B720-D46961E860F8}">
  <a:tblStyle styleId="{3F41A38A-CCAA-45EF-B720-D46961E860F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2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1191712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4431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00583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6545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1885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9154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241936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9471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93933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77696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48312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35f391192_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3818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-679074">
            <a:off x="7424169" y="1110641"/>
            <a:ext cx="265609" cy="349478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389031" y="-184381"/>
            <a:ext cx="971249" cy="98362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2519519" y="94934"/>
            <a:ext cx="419672" cy="42501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8336996">
            <a:off x="4243138" y="-22224"/>
            <a:ext cx="467049" cy="47300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3778801">
            <a:off x="8116057" y="3817380"/>
            <a:ext cx="580177" cy="58740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6668499">
            <a:off x="5293109" y="3771186"/>
            <a:ext cx="892234" cy="662795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rot="-3835491">
            <a:off x="5235980" y="3951326"/>
            <a:ext cx="467040" cy="42328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 rot="-6648350">
            <a:off x="8451648" y="629713"/>
            <a:ext cx="922830" cy="75773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 rot="-2488733">
            <a:off x="6365042" y="2437342"/>
            <a:ext cx="993792" cy="73816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6617181" y="4283744"/>
            <a:ext cx="971249" cy="98362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ctrTitle"/>
          </p:nvPr>
        </p:nvSpPr>
        <p:spPr>
          <a:xfrm>
            <a:off x="1676400" y="1412350"/>
            <a:ext cx="4637700" cy="231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1" name="Google Shape;21;p2"/>
          <p:cNvSpPr/>
          <p:nvPr/>
        </p:nvSpPr>
        <p:spPr>
          <a:xfrm rot="-10736906">
            <a:off x="8409586" y="2375711"/>
            <a:ext cx="825227" cy="747788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-9528265">
            <a:off x="8474418" y="2733034"/>
            <a:ext cx="419693" cy="42504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873523" y="349101"/>
            <a:ext cx="467067" cy="47817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>
            <a:off x="5760012" y="159538"/>
            <a:ext cx="971255" cy="1011985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3741321">
            <a:off x="5765601" y="-92132"/>
            <a:ext cx="547361" cy="56037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2"/>
          <p:cNvSpPr/>
          <p:nvPr/>
        </p:nvSpPr>
        <p:spPr>
          <a:xfrm>
            <a:off x="-267953" y="1365498"/>
            <a:ext cx="1131662" cy="10254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2"/>
          <p:cNvSpPr/>
          <p:nvPr/>
        </p:nvSpPr>
        <p:spPr>
          <a:xfrm>
            <a:off x="331131" y="2051184"/>
            <a:ext cx="419672" cy="42501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2"/>
          <p:cNvSpPr/>
          <p:nvPr/>
        </p:nvSpPr>
        <p:spPr>
          <a:xfrm rot="10592599">
            <a:off x="3091737" y="4454947"/>
            <a:ext cx="1090400" cy="80998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2"/>
          <p:cNvSpPr/>
          <p:nvPr/>
        </p:nvSpPr>
        <p:spPr>
          <a:xfrm rot="-7924870">
            <a:off x="339964" y="3032930"/>
            <a:ext cx="841224" cy="624898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 rot="-1232320">
            <a:off x="908097" y="2912232"/>
            <a:ext cx="341366" cy="34948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 rot="5969070">
            <a:off x="976107" y="4357729"/>
            <a:ext cx="825137" cy="8356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 rot="1319022">
            <a:off x="-115268" y="1393270"/>
            <a:ext cx="747678" cy="117096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>
            <a:off x="2220874" y="-212399"/>
            <a:ext cx="1016948" cy="103966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 rot="-10076712">
            <a:off x="8276016" y="2450651"/>
            <a:ext cx="930331" cy="696680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 rot="-9290225">
            <a:off x="5567287" y="240208"/>
            <a:ext cx="943922" cy="1037964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 rot="831654">
            <a:off x="2857171" y="4159157"/>
            <a:ext cx="1190515" cy="1068860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-1232584">
            <a:off x="956194" y="3077566"/>
            <a:ext cx="267636" cy="288754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-2062504">
            <a:off x="499387" y="2832699"/>
            <a:ext cx="348730" cy="89372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>
            <a:off x="734338" y="402317"/>
            <a:ext cx="556340" cy="424970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2"/>
          <p:cNvSpPr/>
          <p:nvPr/>
        </p:nvSpPr>
        <p:spPr>
          <a:xfrm rot="-7406387">
            <a:off x="1005078" y="4425379"/>
            <a:ext cx="609879" cy="93752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2"/>
          <p:cNvSpPr/>
          <p:nvPr/>
        </p:nvSpPr>
        <p:spPr>
          <a:xfrm>
            <a:off x="6461285" y="4408739"/>
            <a:ext cx="953706" cy="858029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2" name="Google Shape;42;p2"/>
          <p:cNvSpPr/>
          <p:nvPr/>
        </p:nvSpPr>
        <p:spPr>
          <a:xfrm rot="3778908">
            <a:off x="8250490" y="3581090"/>
            <a:ext cx="405505" cy="713678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3" name="Google Shape;43;p2"/>
          <p:cNvSpPr/>
          <p:nvPr/>
        </p:nvSpPr>
        <p:spPr>
          <a:xfrm rot="8336858">
            <a:off x="4172244" y="-119327"/>
            <a:ext cx="588749" cy="690936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4" name="Google Shape;44;p2"/>
          <p:cNvSpPr/>
          <p:nvPr/>
        </p:nvSpPr>
        <p:spPr>
          <a:xfrm rot="-2801891">
            <a:off x="8349992" y="393255"/>
            <a:ext cx="742845" cy="1166149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5" name="Google Shape;45;p2"/>
          <p:cNvSpPr/>
          <p:nvPr/>
        </p:nvSpPr>
        <p:spPr>
          <a:xfrm>
            <a:off x="6400478" y="2182183"/>
            <a:ext cx="872604" cy="952077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6" name="Google Shape;46;p2"/>
          <p:cNvSpPr/>
          <p:nvPr/>
        </p:nvSpPr>
        <p:spPr>
          <a:xfrm rot="-3835551">
            <a:off x="5103883" y="3888224"/>
            <a:ext cx="1036432" cy="603375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7" name="Google Shape;47;p2"/>
          <p:cNvSpPr/>
          <p:nvPr/>
        </p:nvSpPr>
        <p:spPr>
          <a:xfrm rot="788743">
            <a:off x="7507728" y="1267182"/>
            <a:ext cx="341357" cy="34947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2"/>
          <p:cNvSpPr/>
          <p:nvPr/>
        </p:nvSpPr>
        <p:spPr>
          <a:xfrm rot="788424">
            <a:off x="7600966" y="1268367"/>
            <a:ext cx="222930" cy="240520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2"/>
          <p:cNvSpPr/>
          <p:nvPr/>
        </p:nvSpPr>
        <p:spPr>
          <a:xfrm rot="-3998065">
            <a:off x="7374395" y="1063551"/>
            <a:ext cx="267634" cy="288752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2"/>
          <p:cNvSpPr/>
          <p:nvPr/>
        </p:nvSpPr>
        <p:spPr>
          <a:xfrm rot="575490">
            <a:off x="8469081" y="3874407"/>
            <a:ext cx="345878" cy="608736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color background 1">
  <p:cSld name="BLANK_1">
    <p:bg>
      <p:bgPr>
        <a:solidFill>
          <a:schemeClr val="accent1"/>
        </a:solidFill>
        <a:effectLst/>
      </p:bgPr>
    </p:bg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3" name="Google Shape;303;p12"/>
          <p:cNvSpPr/>
          <p:nvPr/>
        </p:nvSpPr>
        <p:spPr>
          <a:xfrm rot="1319053">
            <a:off x="-51439" y="1007787"/>
            <a:ext cx="601219" cy="941593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2"/>
          <p:cNvSpPr/>
          <p:nvPr/>
        </p:nvSpPr>
        <p:spPr>
          <a:xfrm>
            <a:off x="2597036" y="-234941"/>
            <a:ext cx="817717" cy="835985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2"/>
          <p:cNvSpPr/>
          <p:nvPr/>
        </p:nvSpPr>
        <p:spPr>
          <a:xfrm rot="-5330471">
            <a:off x="8178192" y="2569786"/>
            <a:ext cx="748134" cy="56024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2"/>
          <p:cNvSpPr/>
          <p:nvPr/>
        </p:nvSpPr>
        <p:spPr>
          <a:xfrm rot="-9290112">
            <a:off x="7044262" y="190893"/>
            <a:ext cx="759011" cy="834631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12"/>
          <p:cNvSpPr/>
          <p:nvPr/>
        </p:nvSpPr>
        <p:spPr>
          <a:xfrm rot="831478">
            <a:off x="1743246" y="4434137"/>
            <a:ext cx="957279" cy="859458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2"/>
          <p:cNvSpPr/>
          <p:nvPr/>
        </p:nvSpPr>
        <p:spPr>
          <a:xfrm rot="-1232764">
            <a:off x="623232" y="2763432"/>
            <a:ext cx="215203" cy="23218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2"/>
          <p:cNvSpPr/>
          <p:nvPr/>
        </p:nvSpPr>
        <p:spPr>
          <a:xfrm rot="-2062359">
            <a:off x="255900" y="2566548"/>
            <a:ext cx="280423" cy="718672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2"/>
          <p:cNvSpPr/>
          <p:nvPr/>
        </p:nvSpPr>
        <p:spPr>
          <a:xfrm>
            <a:off x="947845" y="293861"/>
            <a:ext cx="447347" cy="341714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12"/>
          <p:cNvSpPr/>
          <p:nvPr/>
        </p:nvSpPr>
        <p:spPr>
          <a:xfrm rot="-7406442">
            <a:off x="403221" y="4030923"/>
            <a:ext cx="490399" cy="753856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12"/>
          <p:cNvSpPr/>
          <p:nvPr/>
        </p:nvSpPr>
        <p:spPr>
          <a:xfrm>
            <a:off x="6664726" y="4642200"/>
            <a:ext cx="766865" cy="689932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313" name="Google Shape;313;p12"/>
          <p:cNvSpPr/>
          <p:nvPr/>
        </p:nvSpPr>
        <p:spPr>
          <a:xfrm rot="1151678">
            <a:off x="8450738" y="3960294"/>
            <a:ext cx="326039" cy="573820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314" name="Google Shape;314;p12"/>
          <p:cNvSpPr/>
          <p:nvPr/>
        </p:nvSpPr>
        <p:spPr>
          <a:xfrm rot="4358289">
            <a:off x="3897685" y="4812891"/>
            <a:ext cx="473413" cy="555582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315" name="Google Shape;315;p12"/>
          <p:cNvSpPr/>
          <p:nvPr/>
        </p:nvSpPr>
        <p:spPr>
          <a:xfrm rot="-2801932">
            <a:off x="8482195" y="996713"/>
            <a:ext cx="597297" cy="937661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316" name="Google Shape;316;p12"/>
          <p:cNvSpPr/>
          <p:nvPr/>
        </p:nvSpPr>
        <p:spPr>
          <a:xfrm rot="5200625">
            <a:off x="4975084" y="-222517"/>
            <a:ext cx="701626" cy="765527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317" name="Google Shape;317;p12"/>
          <p:cNvSpPr/>
          <p:nvPr/>
        </p:nvSpPr>
        <p:spPr>
          <a:xfrm rot="942660">
            <a:off x="4585376" y="4393088"/>
            <a:ext cx="833403" cy="485179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318" name="Google Shape;318;p12"/>
          <p:cNvSpPr/>
          <p:nvPr/>
        </p:nvSpPr>
        <p:spPr>
          <a:xfrm rot="-5506848">
            <a:off x="8197826" y="3625742"/>
            <a:ext cx="179267" cy="193412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12"/>
          <p:cNvSpPr/>
          <p:nvPr/>
        </p:nvSpPr>
        <p:spPr>
          <a:xfrm rot="-10292983">
            <a:off x="8081725" y="3802439"/>
            <a:ext cx="215214" cy="232195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solidFill>
          <a:schemeClr val="lt2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"/>
          <p:cNvSpPr/>
          <p:nvPr/>
        </p:nvSpPr>
        <p:spPr>
          <a:xfrm rot="2523318">
            <a:off x="218693" y="-460740"/>
            <a:ext cx="5327395" cy="5454036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3"/>
          <p:cNvSpPr txBox="1">
            <a:spLocks noGrp="1"/>
          </p:cNvSpPr>
          <p:nvPr>
            <p:ph type="ctrTitle"/>
          </p:nvPr>
        </p:nvSpPr>
        <p:spPr>
          <a:xfrm>
            <a:off x="685800" y="1583350"/>
            <a:ext cx="4437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4" name="Google Shape;54;p3"/>
          <p:cNvSpPr txBox="1">
            <a:spLocks noGrp="1"/>
          </p:cNvSpPr>
          <p:nvPr>
            <p:ph type="subTitle" idx="1"/>
          </p:nvPr>
        </p:nvSpPr>
        <p:spPr>
          <a:xfrm>
            <a:off x="685800" y="2840051"/>
            <a:ext cx="4437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3"/>
          <p:cNvSpPr/>
          <p:nvPr/>
        </p:nvSpPr>
        <p:spPr>
          <a:xfrm rot="6668499">
            <a:off x="5293109" y="3771186"/>
            <a:ext cx="892234" cy="662795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3"/>
          <p:cNvSpPr/>
          <p:nvPr/>
        </p:nvSpPr>
        <p:spPr>
          <a:xfrm rot="-3835491">
            <a:off x="5235980" y="3951326"/>
            <a:ext cx="467040" cy="42328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3"/>
          <p:cNvSpPr/>
          <p:nvPr/>
        </p:nvSpPr>
        <p:spPr>
          <a:xfrm rot="-6648350">
            <a:off x="8451648" y="629713"/>
            <a:ext cx="922830" cy="75773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3"/>
          <p:cNvSpPr/>
          <p:nvPr/>
        </p:nvSpPr>
        <p:spPr>
          <a:xfrm rot="-2488733">
            <a:off x="8249054" y="3830167"/>
            <a:ext cx="993792" cy="73816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3"/>
          <p:cNvSpPr/>
          <p:nvPr/>
        </p:nvSpPr>
        <p:spPr>
          <a:xfrm rot="-10736906">
            <a:off x="8409586" y="2375711"/>
            <a:ext cx="825227" cy="747788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3"/>
          <p:cNvSpPr/>
          <p:nvPr/>
        </p:nvSpPr>
        <p:spPr>
          <a:xfrm rot="-9528265">
            <a:off x="8474418" y="2733034"/>
            <a:ext cx="419693" cy="42504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3"/>
          <p:cNvSpPr/>
          <p:nvPr/>
        </p:nvSpPr>
        <p:spPr>
          <a:xfrm rot="10491037">
            <a:off x="6391016" y="2371566"/>
            <a:ext cx="971233" cy="1011962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3"/>
          <p:cNvSpPr/>
          <p:nvPr/>
        </p:nvSpPr>
        <p:spPr>
          <a:xfrm rot="-7367623">
            <a:off x="6851320" y="3054382"/>
            <a:ext cx="547355" cy="560366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3"/>
          <p:cNvSpPr/>
          <p:nvPr/>
        </p:nvSpPr>
        <p:spPr>
          <a:xfrm rot="-10076712">
            <a:off x="8276016" y="2450651"/>
            <a:ext cx="930331" cy="696680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3"/>
          <p:cNvSpPr/>
          <p:nvPr/>
        </p:nvSpPr>
        <p:spPr>
          <a:xfrm rot="1200934">
            <a:off x="6601793" y="2246758"/>
            <a:ext cx="943967" cy="1038014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3"/>
          <p:cNvSpPr/>
          <p:nvPr/>
        </p:nvSpPr>
        <p:spPr>
          <a:xfrm rot="-2801891">
            <a:off x="8349992" y="393255"/>
            <a:ext cx="742845" cy="1166149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66" name="Google Shape;66;p3"/>
          <p:cNvSpPr/>
          <p:nvPr/>
        </p:nvSpPr>
        <p:spPr>
          <a:xfrm>
            <a:off x="8284491" y="3575008"/>
            <a:ext cx="872604" cy="952077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67" name="Google Shape;67;p3"/>
          <p:cNvSpPr/>
          <p:nvPr/>
        </p:nvSpPr>
        <p:spPr>
          <a:xfrm rot="-3835551">
            <a:off x="5103883" y="3888224"/>
            <a:ext cx="1036432" cy="603375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68" name="Google Shape;68;p3"/>
          <p:cNvSpPr/>
          <p:nvPr/>
        </p:nvSpPr>
        <p:spPr>
          <a:xfrm>
            <a:off x="6582643" y="4211269"/>
            <a:ext cx="971249" cy="98362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3"/>
          <p:cNvSpPr/>
          <p:nvPr/>
        </p:nvSpPr>
        <p:spPr>
          <a:xfrm>
            <a:off x="6713131" y="4490584"/>
            <a:ext cx="419672" cy="42501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3"/>
          <p:cNvSpPr/>
          <p:nvPr/>
        </p:nvSpPr>
        <p:spPr>
          <a:xfrm>
            <a:off x="6414486" y="4183251"/>
            <a:ext cx="1016948" cy="103966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3"/>
          <p:cNvSpPr/>
          <p:nvPr/>
        </p:nvSpPr>
        <p:spPr>
          <a:xfrm>
            <a:off x="7377098" y="1171526"/>
            <a:ext cx="467067" cy="47817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3"/>
          <p:cNvSpPr/>
          <p:nvPr/>
        </p:nvSpPr>
        <p:spPr>
          <a:xfrm>
            <a:off x="7237913" y="1224742"/>
            <a:ext cx="556340" cy="424970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3"/>
          <p:cNvSpPr/>
          <p:nvPr/>
        </p:nvSpPr>
        <p:spPr>
          <a:xfrm rot="-7924870">
            <a:off x="7177227" y="-141770"/>
            <a:ext cx="841224" cy="624898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3"/>
          <p:cNvSpPr/>
          <p:nvPr/>
        </p:nvSpPr>
        <p:spPr>
          <a:xfrm rot="-1232320">
            <a:off x="7745360" y="-262468"/>
            <a:ext cx="341366" cy="34948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3"/>
          <p:cNvSpPr/>
          <p:nvPr/>
        </p:nvSpPr>
        <p:spPr>
          <a:xfrm rot="-1232584">
            <a:off x="7793456" y="-97134"/>
            <a:ext cx="267636" cy="288754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3"/>
          <p:cNvSpPr/>
          <p:nvPr/>
        </p:nvSpPr>
        <p:spPr>
          <a:xfrm rot="-2062504">
            <a:off x="7336649" y="-342001"/>
            <a:ext cx="348730" cy="89372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3"/>
          <p:cNvSpPr/>
          <p:nvPr/>
        </p:nvSpPr>
        <p:spPr>
          <a:xfrm>
            <a:off x="5668109" y="395336"/>
            <a:ext cx="1131662" cy="10254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3"/>
          <p:cNvSpPr/>
          <p:nvPr/>
        </p:nvSpPr>
        <p:spPr>
          <a:xfrm>
            <a:off x="6267194" y="1081021"/>
            <a:ext cx="419672" cy="42501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"/>
          <p:cNvSpPr/>
          <p:nvPr/>
        </p:nvSpPr>
        <p:spPr>
          <a:xfrm rot="1319022">
            <a:off x="5820795" y="423107"/>
            <a:ext cx="747678" cy="117096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"/>
          <p:cNvSpPr/>
          <p:nvPr/>
        </p:nvSpPr>
        <p:spPr>
          <a:xfrm rot="-497398">
            <a:off x="4288489" y="588387"/>
            <a:ext cx="569648" cy="583189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4"/>
          <p:cNvSpPr txBox="1">
            <a:spLocks noGrp="1"/>
          </p:cNvSpPr>
          <p:nvPr>
            <p:ph type="body" idx="1"/>
          </p:nvPr>
        </p:nvSpPr>
        <p:spPr>
          <a:xfrm>
            <a:off x="2087675" y="1247400"/>
            <a:ext cx="4968600" cy="30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31800" algn="ctr" rtl="0">
              <a:spcBef>
                <a:spcPts val="600"/>
              </a:spcBef>
              <a:spcAft>
                <a:spcPts val="0"/>
              </a:spcAft>
              <a:buSzPts val="3200"/>
              <a:buFont typeface="Shadows Into Light Two"/>
              <a:buChar char="༝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1pPr>
            <a:lvl2pPr marL="914400" lvl="1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○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2pPr>
            <a:lvl3pPr marL="1371600" lvl="2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■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3pPr>
            <a:lvl4pPr marL="1828800" lvl="3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●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4pPr>
            <a:lvl5pPr marL="2286000" lvl="4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○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5pPr>
            <a:lvl6pPr marL="2743200" lvl="5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■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6pPr>
            <a:lvl7pPr marL="3200400" lvl="6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●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7pPr>
            <a:lvl8pPr marL="3657600" lvl="7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○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8pPr>
            <a:lvl9pPr marL="4114800" lvl="8" indent="-431800" algn="ctr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■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9pPr>
          </a:lstStyle>
          <a:p>
            <a:endParaRPr/>
          </a:p>
        </p:txBody>
      </p:sp>
      <p:sp>
        <p:nvSpPr>
          <p:cNvPr id="83" name="Google Shape;83;p4"/>
          <p:cNvSpPr txBox="1"/>
          <p:nvPr/>
        </p:nvSpPr>
        <p:spPr>
          <a:xfrm>
            <a:off x="3593400" y="324175"/>
            <a:ext cx="1957200" cy="6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rPr>
              <a:t>“</a:t>
            </a:r>
            <a:endParaRPr sz="9600">
              <a:solidFill>
                <a:schemeClr val="dk1"/>
              </a:solidFill>
              <a:latin typeface="Chivo"/>
              <a:ea typeface="Chivo"/>
              <a:cs typeface="Chivo"/>
              <a:sym typeface="Chivo"/>
            </a:endParaRPr>
          </a:p>
        </p:txBody>
      </p:sp>
      <p:sp>
        <p:nvSpPr>
          <p:cNvPr id="84" name="Google Shape;84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5" name="Google Shape;85;p4"/>
          <p:cNvSpPr/>
          <p:nvPr/>
        </p:nvSpPr>
        <p:spPr>
          <a:xfrm rot="-6974255">
            <a:off x="8132622" y="3724110"/>
            <a:ext cx="213588" cy="28102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4"/>
          <p:cNvSpPr/>
          <p:nvPr/>
        </p:nvSpPr>
        <p:spPr>
          <a:xfrm>
            <a:off x="2579853" y="-136211"/>
            <a:ext cx="781013" cy="79096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4"/>
          <p:cNvSpPr/>
          <p:nvPr/>
        </p:nvSpPr>
        <p:spPr>
          <a:xfrm>
            <a:off x="2684780" y="88390"/>
            <a:ext cx="337444" cy="341744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4"/>
          <p:cNvSpPr/>
          <p:nvPr/>
        </p:nvSpPr>
        <p:spPr>
          <a:xfrm rot="4358823">
            <a:off x="3941098" y="4889269"/>
            <a:ext cx="375550" cy="380336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4"/>
          <p:cNvSpPr/>
          <p:nvPr/>
        </p:nvSpPr>
        <p:spPr>
          <a:xfrm rot="1151692">
            <a:off x="8434472" y="4226868"/>
            <a:ext cx="357870" cy="36229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4"/>
          <p:cNvSpPr/>
          <p:nvPr/>
        </p:nvSpPr>
        <p:spPr>
          <a:xfrm rot="-10153158">
            <a:off x="4729339" y="4449252"/>
            <a:ext cx="717468" cy="53297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4"/>
          <p:cNvSpPr/>
          <p:nvPr/>
        </p:nvSpPr>
        <p:spPr>
          <a:xfrm rot="943073">
            <a:off x="4813520" y="4340916"/>
            <a:ext cx="375504" cy="340343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4"/>
          <p:cNvSpPr/>
          <p:nvPr/>
        </p:nvSpPr>
        <p:spPr>
          <a:xfrm rot="-6648331">
            <a:off x="8563948" y="1186838"/>
            <a:ext cx="742053" cy="6092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"/>
          <p:cNvSpPr/>
          <p:nvPr/>
        </p:nvSpPr>
        <p:spPr>
          <a:xfrm rot="2711984">
            <a:off x="4884709" y="-109436"/>
            <a:ext cx="799096" cy="593523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4"/>
          <p:cNvSpPr/>
          <p:nvPr/>
        </p:nvSpPr>
        <p:spPr>
          <a:xfrm>
            <a:off x="6790083" y="4541690"/>
            <a:ext cx="781013" cy="79096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4"/>
          <p:cNvSpPr/>
          <p:nvPr/>
        </p:nvSpPr>
        <p:spPr>
          <a:xfrm rot="-5990705">
            <a:off x="8271773" y="2605766"/>
            <a:ext cx="663539" cy="60127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4"/>
          <p:cNvSpPr/>
          <p:nvPr/>
        </p:nvSpPr>
        <p:spPr>
          <a:xfrm rot="-4782675">
            <a:off x="8259070" y="2656361"/>
            <a:ext cx="337456" cy="34175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4"/>
          <p:cNvSpPr/>
          <p:nvPr/>
        </p:nvSpPr>
        <p:spPr>
          <a:xfrm>
            <a:off x="1059765" y="251069"/>
            <a:ext cx="375578" cy="384506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4"/>
          <p:cNvSpPr/>
          <p:nvPr/>
        </p:nvSpPr>
        <p:spPr>
          <a:xfrm>
            <a:off x="7054212" y="316389"/>
            <a:ext cx="780996" cy="813747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4"/>
          <p:cNvSpPr/>
          <p:nvPr/>
        </p:nvSpPr>
        <p:spPr>
          <a:xfrm rot="3741390">
            <a:off x="7058695" y="114017"/>
            <a:ext cx="440145" cy="450608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4"/>
          <p:cNvSpPr/>
          <p:nvPr/>
        </p:nvSpPr>
        <p:spPr>
          <a:xfrm>
            <a:off x="-174209" y="985454"/>
            <a:ext cx="910004" cy="82460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4"/>
          <p:cNvSpPr/>
          <p:nvPr/>
        </p:nvSpPr>
        <p:spPr>
          <a:xfrm>
            <a:off x="307522" y="1536823"/>
            <a:ext cx="337444" cy="341744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4"/>
          <p:cNvSpPr/>
          <p:nvPr/>
        </p:nvSpPr>
        <p:spPr>
          <a:xfrm rot="10592571">
            <a:off x="1931803" y="4671974"/>
            <a:ext cx="876846" cy="651353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4"/>
          <p:cNvSpPr/>
          <p:nvPr/>
        </p:nvSpPr>
        <p:spPr>
          <a:xfrm rot="-7924689">
            <a:off x="127751" y="2727519"/>
            <a:ext cx="676415" cy="502513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4"/>
          <p:cNvSpPr/>
          <p:nvPr/>
        </p:nvSpPr>
        <p:spPr>
          <a:xfrm rot="-1232342">
            <a:off x="584556" y="2630487"/>
            <a:ext cx="274505" cy="28103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4"/>
          <p:cNvSpPr/>
          <p:nvPr/>
        </p:nvSpPr>
        <p:spPr>
          <a:xfrm rot="5968943">
            <a:off x="379973" y="3976490"/>
            <a:ext cx="663471" cy="67193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4"/>
          <p:cNvSpPr/>
          <p:nvPr/>
        </p:nvSpPr>
        <p:spPr>
          <a:xfrm rot="1319053">
            <a:off x="-51439" y="1007787"/>
            <a:ext cx="601219" cy="941593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4"/>
          <p:cNvSpPr/>
          <p:nvPr/>
        </p:nvSpPr>
        <p:spPr>
          <a:xfrm>
            <a:off x="2444636" y="-158741"/>
            <a:ext cx="817717" cy="835985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"/>
          <p:cNvSpPr/>
          <p:nvPr/>
        </p:nvSpPr>
        <p:spPr>
          <a:xfrm rot="-5330471">
            <a:off x="8178192" y="2569786"/>
            <a:ext cx="748134" cy="56024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4"/>
          <p:cNvSpPr/>
          <p:nvPr/>
        </p:nvSpPr>
        <p:spPr>
          <a:xfrm rot="-9290112">
            <a:off x="6899262" y="381262"/>
            <a:ext cx="759011" cy="834631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4"/>
          <p:cNvSpPr/>
          <p:nvPr/>
        </p:nvSpPr>
        <p:spPr>
          <a:xfrm rot="831478">
            <a:off x="1743246" y="4434137"/>
            <a:ext cx="957279" cy="859458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4"/>
          <p:cNvSpPr/>
          <p:nvPr/>
        </p:nvSpPr>
        <p:spPr>
          <a:xfrm rot="-1232764">
            <a:off x="623232" y="2763432"/>
            <a:ext cx="215203" cy="23218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4"/>
          <p:cNvSpPr/>
          <p:nvPr/>
        </p:nvSpPr>
        <p:spPr>
          <a:xfrm rot="-2062359">
            <a:off x="255900" y="2566548"/>
            <a:ext cx="280423" cy="718672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"/>
          <p:cNvSpPr/>
          <p:nvPr/>
        </p:nvSpPr>
        <p:spPr>
          <a:xfrm>
            <a:off x="947845" y="293861"/>
            <a:ext cx="447347" cy="341714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4"/>
          <p:cNvSpPr/>
          <p:nvPr/>
        </p:nvSpPr>
        <p:spPr>
          <a:xfrm rot="-7406442">
            <a:off x="403221" y="4030923"/>
            <a:ext cx="490399" cy="753856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4"/>
          <p:cNvSpPr/>
          <p:nvPr/>
        </p:nvSpPr>
        <p:spPr>
          <a:xfrm>
            <a:off x="6664726" y="4642200"/>
            <a:ext cx="766865" cy="689932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16" name="Google Shape;116;p4"/>
          <p:cNvSpPr/>
          <p:nvPr/>
        </p:nvSpPr>
        <p:spPr>
          <a:xfrm rot="1151678">
            <a:off x="8450738" y="3960294"/>
            <a:ext cx="326039" cy="573820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17" name="Google Shape;117;p4"/>
          <p:cNvSpPr/>
          <p:nvPr/>
        </p:nvSpPr>
        <p:spPr>
          <a:xfrm rot="4358289">
            <a:off x="3897685" y="4812891"/>
            <a:ext cx="473413" cy="555582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18" name="Google Shape;118;p4"/>
          <p:cNvSpPr/>
          <p:nvPr/>
        </p:nvSpPr>
        <p:spPr>
          <a:xfrm rot="-2801932">
            <a:off x="8482195" y="996713"/>
            <a:ext cx="597297" cy="937661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19" name="Google Shape;119;p4"/>
          <p:cNvSpPr/>
          <p:nvPr/>
        </p:nvSpPr>
        <p:spPr>
          <a:xfrm rot="5200625">
            <a:off x="5051284" y="-222517"/>
            <a:ext cx="701626" cy="765527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20" name="Google Shape;120;p4"/>
          <p:cNvSpPr/>
          <p:nvPr/>
        </p:nvSpPr>
        <p:spPr>
          <a:xfrm rot="942660">
            <a:off x="4585376" y="4393088"/>
            <a:ext cx="833403" cy="485179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21" name="Google Shape;121;p4"/>
          <p:cNvSpPr/>
          <p:nvPr/>
        </p:nvSpPr>
        <p:spPr>
          <a:xfrm rot="-5506349">
            <a:off x="8198666" y="3597357"/>
            <a:ext cx="274487" cy="28101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"/>
          <p:cNvSpPr/>
          <p:nvPr/>
        </p:nvSpPr>
        <p:spPr>
          <a:xfrm rot="-5506848">
            <a:off x="8197826" y="3625742"/>
            <a:ext cx="179267" cy="193412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4"/>
          <p:cNvSpPr/>
          <p:nvPr/>
        </p:nvSpPr>
        <p:spPr>
          <a:xfrm rot="-10292983">
            <a:off x="8081725" y="3802439"/>
            <a:ext cx="215214" cy="232195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6" name="Google Shape;126;p5"/>
          <p:cNvSpPr/>
          <p:nvPr/>
        </p:nvSpPr>
        <p:spPr>
          <a:xfrm rot="-1209093">
            <a:off x="8469092" y="4079246"/>
            <a:ext cx="679239" cy="615500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5"/>
          <p:cNvSpPr/>
          <p:nvPr/>
        </p:nvSpPr>
        <p:spPr>
          <a:xfrm>
            <a:off x="8683513" y="4020672"/>
            <a:ext cx="345449" cy="3498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5"/>
          <p:cNvSpPr/>
          <p:nvPr/>
        </p:nvSpPr>
        <p:spPr>
          <a:xfrm>
            <a:off x="7062483" y="-109725"/>
            <a:ext cx="384463" cy="39360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5"/>
          <p:cNvSpPr/>
          <p:nvPr/>
        </p:nvSpPr>
        <p:spPr>
          <a:xfrm>
            <a:off x="8514400" y="1635650"/>
            <a:ext cx="799508" cy="833036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5"/>
          <p:cNvSpPr/>
          <p:nvPr/>
        </p:nvSpPr>
        <p:spPr>
          <a:xfrm rot="3741344">
            <a:off x="8518998" y="1428487"/>
            <a:ext cx="450561" cy="46127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5"/>
          <p:cNvSpPr/>
          <p:nvPr/>
        </p:nvSpPr>
        <p:spPr>
          <a:xfrm>
            <a:off x="7044713" y="810002"/>
            <a:ext cx="931540" cy="84412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5"/>
          <p:cNvSpPr/>
          <p:nvPr/>
        </p:nvSpPr>
        <p:spPr>
          <a:xfrm>
            <a:off x="7537849" y="1374425"/>
            <a:ext cx="345449" cy="3498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5"/>
          <p:cNvSpPr/>
          <p:nvPr/>
        </p:nvSpPr>
        <p:spPr>
          <a:xfrm rot="-6335216">
            <a:off x="6865825" y="4552660"/>
            <a:ext cx="897579" cy="66669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5"/>
          <p:cNvSpPr/>
          <p:nvPr/>
        </p:nvSpPr>
        <p:spPr>
          <a:xfrm>
            <a:off x="7911874" y="-130475"/>
            <a:ext cx="799495" cy="80968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5"/>
          <p:cNvSpPr/>
          <p:nvPr/>
        </p:nvSpPr>
        <p:spPr>
          <a:xfrm rot="-6692267">
            <a:off x="6791890" y="2390364"/>
            <a:ext cx="692490" cy="51435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5"/>
          <p:cNvSpPr/>
          <p:nvPr/>
        </p:nvSpPr>
        <p:spPr>
          <a:xfrm>
            <a:off x="7317552" y="2396424"/>
            <a:ext cx="281001" cy="28768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"/>
          <p:cNvSpPr/>
          <p:nvPr/>
        </p:nvSpPr>
        <p:spPr>
          <a:xfrm>
            <a:off x="7663638" y="3147400"/>
            <a:ext cx="679244" cy="6878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5"/>
          <p:cNvSpPr/>
          <p:nvPr/>
        </p:nvSpPr>
        <p:spPr>
          <a:xfrm rot="1318871">
            <a:off x="7170415" y="832860"/>
            <a:ext cx="615466" cy="963905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5"/>
          <p:cNvSpPr/>
          <p:nvPr/>
        </p:nvSpPr>
        <p:spPr>
          <a:xfrm>
            <a:off x="7773455" y="-153538"/>
            <a:ext cx="837106" cy="85580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5"/>
          <p:cNvSpPr/>
          <p:nvPr/>
        </p:nvSpPr>
        <p:spPr>
          <a:xfrm rot="-548659">
            <a:off x="8473306" y="4038279"/>
            <a:ext cx="765854" cy="57351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5"/>
          <p:cNvSpPr/>
          <p:nvPr/>
        </p:nvSpPr>
        <p:spPr>
          <a:xfrm rot="-9290062">
            <a:off x="8355791" y="1702057"/>
            <a:ext cx="776981" cy="854390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5"/>
          <p:cNvSpPr/>
          <p:nvPr/>
        </p:nvSpPr>
        <p:spPr>
          <a:xfrm rot="5503490">
            <a:off x="6926605" y="4268854"/>
            <a:ext cx="979970" cy="879830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5"/>
          <p:cNvSpPr/>
          <p:nvPr/>
        </p:nvSpPr>
        <p:spPr>
          <a:xfrm>
            <a:off x="7317562" y="2528710"/>
            <a:ext cx="220297" cy="237680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5"/>
          <p:cNvSpPr/>
          <p:nvPr/>
        </p:nvSpPr>
        <p:spPr>
          <a:xfrm rot="-830047">
            <a:off x="6946689" y="2203902"/>
            <a:ext cx="287064" cy="735692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5"/>
          <p:cNvSpPr/>
          <p:nvPr/>
        </p:nvSpPr>
        <p:spPr>
          <a:xfrm>
            <a:off x="6947912" y="-65921"/>
            <a:ext cx="457954" cy="34981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5"/>
          <p:cNvSpPr/>
          <p:nvPr/>
        </p:nvSpPr>
        <p:spPr>
          <a:xfrm rot="8224608">
            <a:off x="7859223" y="3153271"/>
            <a:ext cx="501993" cy="771678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5"/>
          <p:cNvSpPr txBox="1">
            <a:spLocks noGrp="1"/>
          </p:cNvSpPr>
          <p:nvPr>
            <p:ph type="title"/>
          </p:nvPr>
        </p:nvSpPr>
        <p:spPr>
          <a:xfrm>
            <a:off x="457200" y="434575"/>
            <a:ext cx="59847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5"/>
          <p:cNvSpPr txBox="1">
            <a:spLocks noGrp="1"/>
          </p:cNvSpPr>
          <p:nvPr>
            <p:ph type="body" idx="1"/>
          </p:nvPr>
        </p:nvSpPr>
        <p:spPr>
          <a:xfrm>
            <a:off x="457200" y="1428750"/>
            <a:ext cx="5984700" cy="31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༝"/>
              <a:defRPr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 background">
  <p:cSld name="TITLE_AND_BODY_1">
    <p:bg>
      <p:bgPr>
        <a:solidFill>
          <a:schemeClr val="accent5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"/>
          <p:cNvSpPr/>
          <p:nvPr/>
        </p:nvSpPr>
        <p:spPr>
          <a:xfrm>
            <a:off x="0" y="-124"/>
            <a:ext cx="45798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2" name="Google Shape;152;p6"/>
          <p:cNvSpPr/>
          <p:nvPr/>
        </p:nvSpPr>
        <p:spPr>
          <a:xfrm rot="1318871">
            <a:off x="7856215" y="832860"/>
            <a:ext cx="615466" cy="963905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6"/>
          <p:cNvSpPr/>
          <p:nvPr/>
        </p:nvSpPr>
        <p:spPr>
          <a:xfrm>
            <a:off x="8230655" y="-153538"/>
            <a:ext cx="837106" cy="85580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6"/>
          <p:cNvSpPr/>
          <p:nvPr/>
        </p:nvSpPr>
        <p:spPr>
          <a:xfrm rot="-548659">
            <a:off x="8625706" y="4038279"/>
            <a:ext cx="765854" cy="57351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6"/>
          <p:cNvSpPr/>
          <p:nvPr/>
        </p:nvSpPr>
        <p:spPr>
          <a:xfrm rot="-9290062">
            <a:off x="8508191" y="1702057"/>
            <a:ext cx="776981" cy="854390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6"/>
          <p:cNvSpPr/>
          <p:nvPr/>
        </p:nvSpPr>
        <p:spPr>
          <a:xfrm rot="5503490">
            <a:off x="7917205" y="4268854"/>
            <a:ext cx="979970" cy="879830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6"/>
          <p:cNvSpPr/>
          <p:nvPr/>
        </p:nvSpPr>
        <p:spPr>
          <a:xfrm>
            <a:off x="8231962" y="2681110"/>
            <a:ext cx="220297" cy="237680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6"/>
          <p:cNvSpPr/>
          <p:nvPr/>
        </p:nvSpPr>
        <p:spPr>
          <a:xfrm rot="-830047">
            <a:off x="7861089" y="2356302"/>
            <a:ext cx="287064" cy="735692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6"/>
          <p:cNvSpPr/>
          <p:nvPr/>
        </p:nvSpPr>
        <p:spPr>
          <a:xfrm>
            <a:off x="7633712" y="-65921"/>
            <a:ext cx="457954" cy="34981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6"/>
          <p:cNvSpPr/>
          <p:nvPr/>
        </p:nvSpPr>
        <p:spPr>
          <a:xfrm rot="8224608">
            <a:off x="8316423" y="3153271"/>
            <a:ext cx="501993" cy="771678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6"/>
          <p:cNvSpPr txBox="1">
            <a:spLocks noGrp="1"/>
          </p:cNvSpPr>
          <p:nvPr>
            <p:ph type="title"/>
          </p:nvPr>
        </p:nvSpPr>
        <p:spPr>
          <a:xfrm>
            <a:off x="457200" y="663175"/>
            <a:ext cx="35997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6"/>
          <p:cNvSpPr txBox="1">
            <a:spLocks noGrp="1"/>
          </p:cNvSpPr>
          <p:nvPr>
            <p:ph type="body" idx="1"/>
          </p:nvPr>
        </p:nvSpPr>
        <p:spPr>
          <a:xfrm>
            <a:off x="457200" y="1428750"/>
            <a:ext cx="3599700" cy="31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༝"/>
              <a:defRPr sz="2400"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7"/>
          <p:cNvSpPr/>
          <p:nvPr/>
        </p:nvSpPr>
        <p:spPr>
          <a:xfrm rot="-1209093">
            <a:off x="8469092" y="4079246"/>
            <a:ext cx="679239" cy="615500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7"/>
          <p:cNvSpPr/>
          <p:nvPr/>
        </p:nvSpPr>
        <p:spPr>
          <a:xfrm>
            <a:off x="8683513" y="4020672"/>
            <a:ext cx="345449" cy="3498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7"/>
          <p:cNvSpPr/>
          <p:nvPr/>
        </p:nvSpPr>
        <p:spPr>
          <a:xfrm>
            <a:off x="7062483" y="-109725"/>
            <a:ext cx="384463" cy="39360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7"/>
          <p:cNvSpPr/>
          <p:nvPr/>
        </p:nvSpPr>
        <p:spPr>
          <a:xfrm>
            <a:off x="8514400" y="1635650"/>
            <a:ext cx="799508" cy="833036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7"/>
          <p:cNvSpPr/>
          <p:nvPr/>
        </p:nvSpPr>
        <p:spPr>
          <a:xfrm rot="3741344">
            <a:off x="8518998" y="1428487"/>
            <a:ext cx="450561" cy="46127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7"/>
          <p:cNvSpPr/>
          <p:nvPr/>
        </p:nvSpPr>
        <p:spPr>
          <a:xfrm>
            <a:off x="7044713" y="810002"/>
            <a:ext cx="931540" cy="84412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7"/>
          <p:cNvSpPr/>
          <p:nvPr/>
        </p:nvSpPr>
        <p:spPr>
          <a:xfrm>
            <a:off x="7537849" y="1374425"/>
            <a:ext cx="345449" cy="3498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7"/>
          <p:cNvSpPr/>
          <p:nvPr/>
        </p:nvSpPr>
        <p:spPr>
          <a:xfrm rot="-6335216">
            <a:off x="6865825" y="4552660"/>
            <a:ext cx="897579" cy="66669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7"/>
          <p:cNvSpPr/>
          <p:nvPr/>
        </p:nvSpPr>
        <p:spPr>
          <a:xfrm>
            <a:off x="7911874" y="-130475"/>
            <a:ext cx="799495" cy="80968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7"/>
          <p:cNvSpPr/>
          <p:nvPr/>
        </p:nvSpPr>
        <p:spPr>
          <a:xfrm rot="-6692267">
            <a:off x="6791890" y="2390364"/>
            <a:ext cx="692490" cy="51435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7"/>
          <p:cNvSpPr/>
          <p:nvPr/>
        </p:nvSpPr>
        <p:spPr>
          <a:xfrm>
            <a:off x="7317552" y="2396424"/>
            <a:ext cx="281001" cy="28768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7"/>
          <p:cNvSpPr/>
          <p:nvPr/>
        </p:nvSpPr>
        <p:spPr>
          <a:xfrm>
            <a:off x="7663638" y="3147400"/>
            <a:ext cx="679244" cy="6878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7"/>
          <p:cNvSpPr/>
          <p:nvPr/>
        </p:nvSpPr>
        <p:spPr>
          <a:xfrm rot="1318871">
            <a:off x="7170415" y="832860"/>
            <a:ext cx="615466" cy="963905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7"/>
          <p:cNvSpPr/>
          <p:nvPr/>
        </p:nvSpPr>
        <p:spPr>
          <a:xfrm>
            <a:off x="7773455" y="-153538"/>
            <a:ext cx="837106" cy="85580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7"/>
          <p:cNvSpPr/>
          <p:nvPr/>
        </p:nvSpPr>
        <p:spPr>
          <a:xfrm rot="-548659">
            <a:off x="8473306" y="4038279"/>
            <a:ext cx="765854" cy="57351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7"/>
          <p:cNvSpPr/>
          <p:nvPr/>
        </p:nvSpPr>
        <p:spPr>
          <a:xfrm rot="-9290062">
            <a:off x="8355791" y="1702057"/>
            <a:ext cx="776981" cy="854390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7"/>
          <p:cNvSpPr/>
          <p:nvPr/>
        </p:nvSpPr>
        <p:spPr>
          <a:xfrm rot="5503490">
            <a:off x="6926605" y="4268854"/>
            <a:ext cx="979970" cy="879830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7"/>
          <p:cNvSpPr/>
          <p:nvPr/>
        </p:nvSpPr>
        <p:spPr>
          <a:xfrm>
            <a:off x="7317562" y="2528710"/>
            <a:ext cx="220297" cy="237680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7"/>
          <p:cNvSpPr/>
          <p:nvPr/>
        </p:nvSpPr>
        <p:spPr>
          <a:xfrm rot="-830047">
            <a:off x="6946689" y="2203902"/>
            <a:ext cx="287064" cy="735692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7"/>
          <p:cNvSpPr/>
          <p:nvPr/>
        </p:nvSpPr>
        <p:spPr>
          <a:xfrm>
            <a:off x="6947912" y="-65921"/>
            <a:ext cx="457954" cy="34981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7"/>
          <p:cNvSpPr/>
          <p:nvPr/>
        </p:nvSpPr>
        <p:spPr>
          <a:xfrm rot="8224608">
            <a:off x="7859223" y="3153271"/>
            <a:ext cx="501993" cy="771678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7"/>
          <p:cNvSpPr txBox="1">
            <a:spLocks noGrp="1"/>
          </p:cNvSpPr>
          <p:nvPr>
            <p:ph type="title"/>
          </p:nvPr>
        </p:nvSpPr>
        <p:spPr>
          <a:xfrm>
            <a:off x="457200" y="434575"/>
            <a:ext cx="6405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7"/>
          <p:cNvSpPr txBox="1">
            <a:spLocks noGrp="1"/>
          </p:cNvSpPr>
          <p:nvPr>
            <p:ph type="body" idx="1"/>
          </p:nvPr>
        </p:nvSpPr>
        <p:spPr>
          <a:xfrm>
            <a:off x="457200" y="1430050"/>
            <a:ext cx="3167700" cy="32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SzPts val="2200"/>
              <a:buChar char="༝"/>
              <a:defRPr sz="2200"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87" name="Google Shape;187;p7"/>
          <p:cNvSpPr txBox="1">
            <a:spLocks noGrp="1"/>
          </p:cNvSpPr>
          <p:nvPr>
            <p:ph type="body" idx="2"/>
          </p:nvPr>
        </p:nvSpPr>
        <p:spPr>
          <a:xfrm>
            <a:off x="3815603" y="1430050"/>
            <a:ext cx="3167700" cy="32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SzPts val="2200"/>
              <a:buChar char="༝"/>
              <a:defRPr sz="2200"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88" name="Google Shape;188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8"/>
          <p:cNvSpPr/>
          <p:nvPr/>
        </p:nvSpPr>
        <p:spPr>
          <a:xfrm rot="-1209093">
            <a:off x="8469092" y="4079246"/>
            <a:ext cx="679239" cy="615500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8"/>
          <p:cNvSpPr/>
          <p:nvPr/>
        </p:nvSpPr>
        <p:spPr>
          <a:xfrm>
            <a:off x="8683513" y="4020672"/>
            <a:ext cx="345449" cy="3498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8"/>
          <p:cNvSpPr/>
          <p:nvPr/>
        </p:nvSpPr>
        <p:spPr>
          <a:xfrm>
            <a:off x="7062483" y="-109725"/>
            <a:ext cx="384463" cy="39360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8"/>
          <p:cNvSpPr/>
          <p:nvPr/>
        </p:nvSpPr>
        <p:spPr>
          <a:xfrm>
            <a:off x="8514400" y="1635650"/>
            <a:ext cx="799508" cy="833036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8"/>
          <p:cNvSpPr/>
          <p:nvPr/>
        </p:nvSpPr>
        <p:spPr>
          <a:xfrm rot="3741344">
            <a:off x="8518998" y="1428487"/>
            <a:ext cx="450561" cy="46127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8"/>
          <p:cNvSpPr/>
          <p:nvPr/>
        </p:nvSpPr>
        <p:spPr>
          <a:xfrm>
            <a:off x="7044713" y="810002"/>
            <a:ext cx="931540" cy="84412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8"/>
          <p:cNvSpPr/>
          <p:nvPr/>
        </p:nvSpPr>
        <p:spPr>
          <a:xfrm>
            <a:off x="7537849" y="1374425"/>
            <a:ext cx="345449" cy="3498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8"/>
          <p:cNvSpPr/>
          <p:nvPr/>
        </p:nvSpPr>
        <p:spPr>
          <a:xfrm rot="-6335216">
            <a:off x="6865825" y="4552660"/>
            <a:ext cx="897579" cy="66669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8"/>
          <p:cNvSpPr/>
          <p:nvPr/>
        </p:nvSpPr>
        <p:spPr>
          <a:xfrm>
            <a:off x="7911874" y="-130475"/>
            <a:ext cx="799495" cy="80968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8"/>
          <p:cNvSpPr/>
          <p:nvPr/>
        </p:nvSpPr>
        <p:spPr>
          <a:xfrm rot="-6692267">
            <a:off x="6791890" y="2390364"/>
            <a:ext cx="692490" cy="51435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8"/>
          <p:cNvSpPr/>
          <p:nvPr/>
        </p:nvSpPr>
        <p:spPr>
          <a:xfrm>
            <a:off x="7317552" y="2396424"/>
            <a:ext cx="281001" cy="28768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8"/>
          <p:cNvSpPr/>
          <p:nvPr/>
        </p:nvSpPr>
        <p:spPr>
          <a:xfrm>
            <a:off x="7663638" y="3147400"/>
            <a:ext cx="679244" cy="6878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8"/>
          <p:cNvSpPr/>
          <p:nvPr/>
        </p:nvSpPr>
        <p:spPr>
          <a:xfrm rot="1318871">
            <a:off x="7170415" y="832860"/>
            <a:ext cx="615466" cy="963905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8"/>
          <p:cNvSpPr/>
          <p:nvPr/>
        </p:nvSpPr>
        <p:spPr>
          <a:xfrm>
            <a:off x="7773455" y="-153538"/>
            <a:ext cx="837106" cy="85580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8"/>
          <p:cNvSpPr/>
          <p:nvPr/>
        </p:nvSpPr>
        <p:spPr>
          <a:xfrm rot="-548659">
            <a:off x="8473306" y="4038279"/>
            <a:ext cx="765854" cy="57351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8"/>
          <p:cNvSpPr/>
          <p:nvPr/>
        </p:nvSpPr>
        <p:spPr>
          <a:xfrm rot="-9290062">
            <a:off x="8355791" y="1702057"/>
            <a:ext cx="776981" cy="854390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8"/>
          <p:cNvSpPr/>
          <p:nvPr/>
        </p:nvSpPr>
        <p:spPr>
          <a:xfrm rot="5503490">
            <a:off x="6926605" y="4268854"/>
            <a:ext cx="979970" cy="879830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8"/>
          <p:cNvSpPr/>
          <p:nvPr/>
        </p:nvSpPr>
        <p:spPr>
          <a:xfrm>
            <a:off x="7317562" y="2528710"/>
            <a:ext cx="220297" cy="237680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8"/>
          <p:cNvSpPr/>
          <p:nvPr/>
        </p:nvSpPr>
        <p:spPr>
          <a:xfrm rot="-830047">
            <a:off x="6946689" y="2203902"/>
            <a:ext cx="287064" cy="735692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8"/>
          <p:cNvSpPr/>
          <p:nvPr/>
        </p:nvSpPr>
        <p:spPr>
          <a:xfrm>
            <a:off x="6947912" y="-65921"/>
            <a:ext cx="457954" cy="34981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8"/>
          <p:cNvSpPr/>
          <p:nvPr/>
        </p:nvSpPr>
        <p:spPr>
          <a:xfrm rot="8224608">
            <a:off x="7859223" y="3153271"/>
            <a:ext cx="501993" cy="771678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8"/>
          <p:cNvSpPr txBox="1">
            <a:spLocks noGrp="1"/>
          </p:cNvSpPr>
          <p:nvPr>
            <p:ph type="title"/>
          </p:nvPr>
        </p:nvSpPr>
        <p:spPr>
          <a:xfrm>
            <a:off x="457200" y="434575"/>
            <a:ext cx="62883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8"/>
          <p:cNvSpPr txBox="1">
            <a:spLocks noGrp="1"/>
          </p:cNvSpPr>
          <p:nvPr>
            <p:ph type="body" idx="1"/>
          </p:nvPr>
        </p:nvSpPr>
        <p:spPr>
          <a:xfrm>
            <a:off x="457200" y="1440500"/>
            <a:ext cx="2026800" cy="322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༝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213" name="Google Shape;213;p8"/>
          <p:cNvSpPr txBox="1">
            <a:spLocks noGrp="1"/>
          </p:cNvSpPr>
          <p:nvPr>
            <p:ph type="body" idx="2"/>
          </p:nvPr>
        </p:nvSpPr>
        <p:spPr>
          <a:xfrm>
            <a:off x="2587877" y="1440500"/>
            <a:ext cx="2026800" cy="322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༝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214" name="Google Shape;214;p8"/>
          <p:cNvSpPr txBox="1">
            <a:spLocks noGrp="1"/>
          </p:cNvSpPr>
          <p:nvPr>
            <p:ph type="body" idx="3"/>
          </p:nvPr>
        </p:nvSpPr>
        <p:spPr>
          <a:xfrm>
            <a:off x="4718554" y="1440500"/>
            <a:ext cx="2026800" cy="322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༝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215" name="Google Shape;215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9"/>
          <p:cNvSpPr txBox="1">
            <a:spLocks noGrp="1"/>
          </p:cNvSpPr>
          <p:nvPr>
            <p:ph type="title"/>
          </p:nvPr>
        </p:nvSpPr>
        <p:spPr>
          <a:xfrm>
            <a:off x="457200" y="434575"/>
            <a:ext cx="59847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9" name="Google Shape;219;p9"/>
          <p:cNvSpPr/>
          <p:nvPr/>
        </p:nvSpPr>
        <p:spPr>
          <a:xfrm rot="-1209093">
            <a:off x="8469092" y="4079246"/>
            <a:ext cx="679239" cy="615500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9"/>
          <p:cNvSpPr/>
          <p:nvPr/>
        </p:nvSpPr>
        <p:spPr>
          <a:xfrm>
            <a:off x="8683513" y="4020672"/>
            <a:ext cx="345449" cy="3498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9"/>
          <p:cNvSpPr/>
          <p:nvPr/>
        </p:nvSpPr>
        <p:spPr>
          <a:xfrm>
            <a:off x="7062483" y="-109725"/>
            <a:ext cx="384463" cy="39360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9"/>
          <p:cNvSpPr/>
          <p:nvPr/>
        </p:nvSpPr>
        <p:spPr>
          <a:xfrm>
            <a:off x="8514400" y="1635650"/>
            <a:ext cx="799508" cy="833036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9"/>
          <p:cNvSpPr/>
          <p:nvPr/>
        </p:nvSpPr>
        <p:spPr>
          <a:xfrm rot="3741344">
            <a:off x="8518998" y="1428487"/>
            <a:ext cx="450561" cy="46127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9"/>
          <p:cNvSpPr/>
          <p:nvPr/>
        </p:nvSpPr>
        <p:spPr>
          <a:xfrm>
            <a:off x="7044713" y="810002"/>
            <a:ext cx="931540" cy="84412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9"/>
          <p:cNvSpPr/>
          <p:nvPr/>
        </p:nvSpPr>
        <p:spPr>
          <a:xfrm>
            <a:off x="7537849" y="1374425"/>
            <a:ext cx="345449" cy="3498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9"/>
          <p:cNvSpPr/>
          <p:nvPr/>
        </p:nvSpPr>
        <p:spPr>
          <a:xfrm rot="-6335216">
            <a:off x="6865825" y="4552660"/>
            <a:ext cx="897579" cy="66669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9"/>
          <p:cNvSpPr/>
          <p:nvPr/>
        </p:nvSpPr>
        <p:spPr>
          <a:xfrm>
            <a:off x="7911874" y="-130475"/>
            <a:ext cx="799495" cy="80968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9"/>
          <p:cNvSpPr/>
          <p:nvPr/>
        </p:nvSpPr>
        <p:spPr>
          <a:xfrm rot="-6692267">
            <a:off x="6791890" y="2390364"/>
            <a:ext cx="692490" cy="51435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9"/>
          <p:cNvSpPr/>
          <p:nvPr/>
        </p:nvSpPr>
        <p:spPr>
          <a:xfrm>
            <a:off x="7317552" y="2396424"/>
            <a:ext cx="281001" cy="28768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9"/>
          <p:cNvSpPr/>
          <p:nvPr/>
        </p:nvSpPr>
        <p:spPr>
          <a:xfrm>
            <a:off x="7663638" y="3147400"/>
            <a:ext cx="679244" cy="6878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9"/>
          <p:cNvSpPr/>
          <p:nvPr/>
        </p:nvSpPr>
        <p:spPr>
          <a:xfrm rot="1318871">
            <a:off x="7170415" y="832860"/>
            <a:ext cx="615466" cy="963905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9"/>
          <p:cNvSpPr/>
          <p:nvPr/>
        </p:nvSpPr>
        <p:spPr>
          <a:xfrm>
            <a:off x="7773455" y="-153538"/>
            <a:ext cx="837106" cy="85580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9"/>
          <p:cNvSpPr/>
          <p:nvPr/>
        </p:nvSpPr>
        <p:spPr>
          <a:xfrm rot="-548659">
            <a:off x="8473306" y="4038279"/>
            <a:ext cx="765854" cy="57351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9"/>
          <p:cNvSpPr/>
          <p:nvPr/>
        </p:nvSpPr>
        <p:spPr>
          <a:xfrm rot="-9290062">
            <a:off x="8355791" y="1702057"/>
            <a:ext cx="776981" cy="854390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9"/>
          <p:cNvSpPr/>
          <p:nvPr/>
        </p:nvSpPr>
        <p:spPr>
          <a:xfrm rot="5503490">
            <a:off x="6926605" y="4268854"/>
            <a:ext cx="979970" cy="879830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9"/>
          <p:cNvSpPr/>
          <p:nvPr/>
        </p:nvSpPr>
        <p:spPr>
          <a:xfrm>
            <a:off x="7317562" y="2528710"/>
            <a:ext cx="220297" cy="237680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9"/>
          <p:cNvSpPr/>
          <p:nvPr/>
        </p:nvSpPr>
        <p:spPr>
          <a:xfrm rot="-830047">
            <a:off x="6946689" y="2203902"/>
            <a:ext cx="287064" cy="735692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9"/>
          <p:cNvSpPr/>
          <p:nvPr/>
        </p:nvSpPr>
        <p:spPr>
          <a:xfrm>
            <a:off x="6947912" y="-65921"/>
            <a:ext cx="457954" cy="34981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9"/>
          <p:cNvSpPr/>
          <p:nvPr/>
        </p:nvSpPr>
        <p:spPr>
          <a:xfrm rot="8224608">
            <a:off x="7859223" y="3153271"/>
            <a:ext cx="501993" cy="771678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2" name="Google Shape;262;p11"/>
          <p:cNvSpPr/>
          <p:nvPr/>
        </p:nvSpPr>
        <p:spPr>
          <a:xfrm rot="-6974255">
            <a:off x="8132622" y="3724110"/>
            <a:ext cx="213588" cy="28102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11"/>
          <p:cNvSpPr/>
          <p:nvPr/>
        </p:nvSpPr>
        <p:spPr>
          <a:xfrm>
            <a:off x="2732253" y="-212411"/>
            <a:ext cx="781013" cy="79096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1"/>
          <p:cNvSpPr/>
          <p:nvPr/>
        </p:nvSpPr>
        <p:spPr>
          <a:xfrm>
            <a:off x="2837180" y="12190"/>
            <a:ext cx="337444" cy="341744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1"/>
          <p:cNvSpPr/>
          <p:nvPr/>
        </p:nvSpPr>
        <p:spPr>
          <a:xfrm rot="4358823">
            <a:off x="3941098" y="4889269"/>
            <a:ext cx="375550" cy="380336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11"/>
          <p:cNvSpPr/>
          <p:nvPr/>
        </p:nvSpPr>
        <p:spPr>
          <a:xfrm rot="1151692">
            <a:off x="8434472" y="4226868"/>
            <a:ext cx="357870" cy="36229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1"/>
          <p:cNvSpPr/>
          <p:nvPr/>
        </p:nvSpPr>
        <p:spPr>
          <a:xfrm rot="-10153158">
            <a:off x="4729339" y="4449252"/>
            <a:ext cx="717468" cy="53297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11"/>
          <p:cNvSpPr/>
          <p:nvPr/>
        </p:nvSpPr>
        <p:spPr>
          <a:xfrm rot="943073">
            <a:off x="4813520" y="4340916"/>
            <a:ext cx="375504" cy="340343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1"/>
          <p:cNvSpPr/>
          <p:nvPr/>
        </p:nvSpPr>
        <p:spPr>
          <a:xfrm rot="-6648331">
            <a:off x="8563948" y="1186838"/>
            <a:ext cx="742053" cy="6092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1"/>
          <p:cNvSpPr/>
          <p:nvPr/>
        </p:nvSpPr>
        <p:spPr>
          <a:xfrm rot="2711984">
            <a:off x="4808509" y="-109436"/>
            <a:ext cx="799096" cy="593523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11"/>
          <p:cNvSpPr/>
          <p:nvPr/>
        </p:nvSpPr>
        <p:spPr>
          <a:xfrm>
            <a:off x="6790083" y="4541690"/>
            <a:ext cx="781013" cy="79096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1"/>
          <p:cNvSpPr/>
          <p:nvPr/>
        </p:nvSpPr>
        <p:spPr>
          <a:xfrm rot="-5990705">
            <a:off x="8271773" y="2605766"/>
            <a:ext cx="663539" cy="60127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1"/>
          <p:cNvSpPr/>
          <p:nvPr/>
        </p:nvSpPr>
        <p:spPr>
          <a:xfrm rot="-4782675">
            <a:off x="8259070" y="2656361"/>
            <a:ext cx="337456" cy="34175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1"/>
          <p:cNvSpPr/>
          <p:nvPr/>
        </p:nvSpPr>
        <p:spPr>
          <a:xfrm>
            <a:off x="1059765" y="251069"/>
            <a:ext cx="375578" cy="384506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11"/>
          <p:cNvSpPr/>
          <p:nvPr/>
        </p:nvSpPr>
        <p:spPr>
          <a:xfrm>
            <a:off x="7199212" y="126020"/>
            <a:ext cx="780996" cy="813747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11"/>
          <p:cNvSpPr/>
          <p:nvPr/>
        </p:nvSpPr>
        <p:spPr>
          <a:xfrm rot="3741390">
            <a:off x="7203695" y="-76352"/>
            <a:ext cx="440145" cy="450608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11"/>
          <p:cNvSpPr/>
          <p:nvPr/>
        </p:nvSpPr>
        <p:spPr>
          <a:xfrm>
            <a:off x="-174209" y="985454"/>
            <a:ext cx="910004" cy="82460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1"/>
          <p:cNvSpPr/>
          <p:nvPr/>
        </p:nvSpPr>
        <p:spPr>
          <a:xfrm>
            <a:off x="307522" y="1536823"/>
            <a:ext cx="337444" cy="341744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1"/>
          <p:cNvSpPr/>
          <p:nvPr/>
        </p:nvSpPr>
        <p:spPr>
          <a:xfrm rot="10592571">
            <a:off x="1931803" y="4671974"/>
            <a:ext cx="876846" cy="651353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11"/>
          <p:cNvSpPr/>
          <p:nvPr/>
        </p:nvSpPr>
        <p:spPr>
          <a:xfrm rot="-7924689">
            <a:off x="127751" y="2727519"/>
            <a:ext cx="676415" cy="502513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1"/>
          <p:cNvSpPr/>
          <p:nvPr/>
        </p:nvSpPr>
        <p:spPr>
          <a:xfrm rot="-1232342">
            <a:off x="584556" y="2630487"/>
            <a:ext cx="274505" cy="28103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11"/>
          <p:cNvSpPr/>
          <p:nvPr/>
        </p:nvSpPr>
        <p:spPr>
          <a:xfrm rot="5968943">
            <a:off x="379973" y="3976490"/>
            <a:ext cx="663471" cy="67193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11"/>
          <p:cNvSpPr/>
          <p:nvPr/>
        </p:nvSpPr>
        <p:spPr>
          <a:xfrm rot="1319053">
            <a:off x="-51439" y="1007787"/>
            <a:ext cx="601219" cy="941593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1"/>
          <p:cNvSpPr/>
          <p:nvPr/>
        </p:nvSpPr>
        <p:spPr>
          <a:xfrm>
            <a:off x="2597036" y="-234941"/>
            <a:ext cx="817717" cy="835985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1"/>
          <p:cNvSpPr/>
          <p:nvPr/>
        </p:nvSpPr>
        <p:spPr>
          <a:xfrm rot="-5330471">
            <a:off x="8178192" y="2569786"/>
            <a:ext cx="748134" cy="56024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1"/>
          <p:cNvSpPr/>
          <p:nvPr/>
        </p:nvSpPr>
        <p:spPr>
          <a:xfrm rot="-9290112">
            <a:off x="7044262" y="190893"/>
            <a:ext cx="759011" cy="834631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1"/>
          <p:cNvSpPr/>
          <p:nvPr/>
        </p:nvSpPr>
        <p:spPr>
          <a:xfrm rot="831478">
            <a:off x="1743246" y="4434137"/>
            <a:ext cx="957279" cy="859458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1"/>
          <p:cNvSpPr/>
          <p:nvPr/>
        </p:nvSpPr>
        <p:spPr>
          <a:xfrm rot="-1232764">
            <a:off x="623232" y="2763432"/>
            <a:ext cx="215203" cy="23218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11"/>
          <p:cNvSpPr/>
          <p:nvPr/>
        </p:nvSpPr>
        <p:spPr>
          <a:xfrm rot="-2062359">
            <a:off x="255900" y="2566548"/>
            <a:ext cx="280423" cy="718672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11"/>
          <p:cNvSpPr/>
          <p:nvPr/>
        </p:nvSpPr>
        <p:spPr>
          <a:xfrm>
            <a:off x="947845" y="293861"/>
            <a:ext cx="447347" cy="341714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11"/>
          <p:cNvSpPr/>
          <p:nvPr/>
        </p:nvSpPr>
        <p:spPr>
          <a:xfrm rot="-7406442">
            <a:off x="403221" y="4030923"/>
            <a:ext cx="490399" cy="753856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11"/>
          <p:cNvSpPr/>
          <p:nvPr/>
        </p:nvSpPr>
        <p:spPr>
          <a:xfrm>
            <a:off x="6664726" y="4642200"/>
            <a:ext cx="766865" cy="689932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93" name="Google Shape;293;p11"/>
          <p:cNvSpPr/>
          <p:nvPr/>
        </p:nvSpPr>
        <p:spPr>
          <a:xfrm rot="1151678">
            <a:off x="8450738" y="3960294"/>
            <a:ext cx="326039" cy="573820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94" name="Google Shape;294;p11"/>
          <p:cNvSpPr/>
          <p:nvPr/>
        </p:nvSpPr>
        <p:spPr>
          <a:xfrm rot="4358289">
            <a:off x="3897685" y="4812891"/>
            <a:ext cx="473413" cy="555582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95" name="Google Shape;295;p11"/>
          <p:cNvSpPr/>
          <p:nvPr/>
        </p:nvSpPr>
        <p:spPr>
          <a:xfrm rot="-2801932">
            <a:off x="8482195" y="996713"/>
            <a:ext cx="597297" cy="937661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96" name="Google Shape;296;p11"/>
          <p:cNvSpPr/>
          <p:nvPr/>
        </p:nvSpPr>
        <p:spPr>
          <a:xfrm rot="5200625">
            <a:off x="4975084" y="-222517"/>
            <a:ext cx="701626" cy="765527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97" name="Google Shape;297;p11"/>
          <p:cNvSpPr/>
          <p:nvPr/>
        </p:nvSpPr>
        <p:spPr>
          <a:xfrm rot="942660">
            <a:off x="4585376" y="4393088"/>
            <a:ext cx="833403" cy="485179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98" name="Google Shape;298;p11"/>
          <p:cNvSpPr/>
          <p:nvPr/>
        </p:nvSpPr>
        <p:spPr>
          <a:xfrm rot="-5506349">
            <a:off x="8198666" y="3597357"/>
            <a:ext cx="274487" cy="28101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1"/>
          <p:cNvSpPr/>
          <p:nvPr/>
        </p:nvSpPr>
        <p:spPr>
          <a:xfrm rot="-5506848">
            <a:off x="8197826" y="3625742"/>
            <a:ext cx="179267" cy="193412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11"/>
          <p:cNvSpPr/>
          <p:nvPr/>
        </p:nvSpPr>
        <p:spPr>
          <a:xfrm rot="-10292983">
            <a:off x="8081725" y="3802439"/>
            <a:ext cx="215214" cy="232195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34575"/>
            <a:ext cx="5984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300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428750"/>
            <a:ext cx="5984700" cy="317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lvl="1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lvl="2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lvl="3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lvl="4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lvl="5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lvl="6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lvl="7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lvl="8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7" r:id="rId9"/>
    <p:sldLayoutId id="2147483658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220" y="1093406"/>
            <a:ext cx="6964218" cy="1409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10</a:t>
            </a:fld>
            <a:endParaRPr>
              <a:solidFill>
                <a:srgbClr val="FFFFFF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99" y="-87852"/>
            <a:ext cx="4438073" cy="24338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t="-285" r="63155"/>
          <a:stretch/>
        </p:blipFill>
        <p:spPr>
          <a:xfrm>
            <a:off x="7068263" y="1446085"/>
            <a:ext cx="1762871" cy="350056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3561656"/>
            <a:ext cx="586509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SB, p.42,46 (повторить слова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Ex.5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p.47 (составить список покупок).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11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2899" y="1583612"/>
            <a:ext cx="779535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Thank you for your </a:t>
            </a:r>
            <a:r>
              <a:rPr lang="en-US" sz="5400" b="1" dirty="0" err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work!Goodbye</a:t>
            </a:r>
            <a:r>
              <a:rPr lang="en-US" sz="54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!!!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6897" b="11265"/>
          <a:stretch/>
        </p:blipFill>
        <p:spPr>
          <a:xfrm>
            <a:off x="115133" y="226869"/>
            <a:ext cx="6645884" cy="4719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1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404" y="-66306"/>
            <a:ext cx="6480610" cy="13229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025236"/>
            <a:ext cx="2636100" cy="41182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4622" r="4755" b="1990"/>
          <a:stretch/>
        </p:blipFill>
        <p:spPr>
          <a:xfrm>
            <a:off x="2636101" y="1025237"/>
            <a:ext cx="2397717" cy="41182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b="2512"/>
          <a:stretch/>
        </p:blipFill>
        <p:spPr>
          <a:xfrm>
            <a:off x="5033818" y="988786"/>
            <a:ext cx="2484795" cy="41096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3658" t="4209" r="12281" b="4108"/>
          <a:stretch/>
        </p:blipFill>
        <p:spPr>
          <a:xfrm>
            <a:off x="2244436" y="230909"/>
            <a:ext cx="3971637" cy="4715742"/>
          </a:xfrm>
          <a:prstGeom prst="rect">
            <a:avLst/>
          </a:prstGeom>
        </p:spPr>
      </p:pic>
      <p:sp>
        <p:nvSpPr>
          <p:cNvPr id="359" name="Google Shape;359;p1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-1026" b="11229"/>
          <a:stretch/>
        </p:blipFill>
        <p:spPr>
          <a:xfrm>
            <a:off x="556355" y="1025235"/>
            <a:ext cx="4209609" cy="386080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101" y="0"/>
            <a:ext cx="5462489" cy="115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655" y="0"/>
            <a:ext cx="7305530" cy="5143500"/>
          </a:xfrm>
          <a:prstGeom prst="rect">
            <a:avLst/>
          </a:prstGeom>
        </p:spPr>
      </p:pic>
      <p:sp>
        <p:nvSpPr>
          <p:cNvPr id="371" name="Google Shape;371;p1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656" y="-69170"/>
            <a:ext cx="5551054" cy="1223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5928" y="-177534"/>
            <a:ext cx="8718036" cy="1859441"/>
          </a:xfrm>
          <a:prstGeom prst="rect">
            <a:avLst/>
          </a:prstGeom>
        </p:spPr>
      </p:pic>
      <p:sp>
        <p:nvSpPr>
          <p:cNvPr id="390" name="Google Shape;390;p2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7781" y="1302758"/>
            <a:ext cx="9144000" cy="481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688109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2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9"/>
            <a:ext cx="6958038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merle template">
  <a:themeElements>
    <a:clrScheme name="Custom 347">
      <a:dk1>
        <a:srgbClr val="65677F"/>
      </a:dk1>
      <a:lt1>
        <a:srgbClr val="FFFFFF"/>
      </a:lt1>
      <a:dk2>
        <a:srgbClr val="CDCFE5"/>
      </a:dk2>
      <a:lt2>
        <a:srgbClr val="EDEEF8"/>
      </a:lt2>
      <a:accent1>
        <a:srgbClr val="FFA105"/>
      </a:accent1>
      <a:accent2>
        <a:srgbClr val="FFD03C"/>
      </a:accent2>
      <a:accent3>
        <a:srgbClr val="D2F264"/>
      </a:accent3>
      <a:accent4>
        <a:srgbClr val="AAED97"/>
      </a:accent4>
      <a:accent5>
        <a:srgbClr val="96B5F5"/>
      </a:accent5>
      <a:accent6>
        <a:srgbClr val="7A7D99"/>
      </a:accent6>
      <a:hlink>
        <a:srgbClr val="FF7B59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30</Words>
  <Application>Microsoft Office PowerPoint</Application>
  <PresentationFormat>Экран (16:9)</PresentationFormat>
  <Paragraphs>12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Chivo Light</vt:lpstr>
      <vt:lpstr>Times New Roman</vt:lpstr>
      <vt:lpstr>Arial</vt:lpstr>
      <vt:lpstr>Chivo</vt:lpstr>
      <vt:lpstr>Shadows Into Light Two</vt:lpstr>
      <vt:lpstr>Aumerle template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CLASS-314</dc:creator>
  <cp:lastModifiedBy>CLASS-313</cp:lastModifiedBy>
  <cp:revision>18</cp:revision>
  <dcterms:modified xsi:type="dcterms:W3CDTF">2024-12-12T04:12:42Z</dcterms:modified>
</cp:coreProperties>
</file>