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78" r:id="rId3"/>
    <p:sldId id="280" r:id="rId4"/>
    <p:sldId id="277" r:id="rId5"/>
    <p:sldId id="279" r:id="rId6"/>
    <p:sldId id="282" r:id="rId7"/>
    <p:sldId id="285" r:id="rId8"/>
    <p:sldId id="284" r:id="rId9"/>
    <p:sldId id="281" r:id="rId10"/>
    <p:sldId id="283" r:id="rId11"/>
    <p:sldId id="274" r:id="rId12"/>
    <p:sldId id="275" r:id="rId13"/>
    <p:sldId id="286" r:id="rId14"/>
  </p:sldIdLst>
  <p:sldSz cx="9144000" cy="6858000" type="screen4x3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8" d="100"/>
          <a:sy n="78" d="100"/>
        </p:scale>
        <p:origin x="159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EE8200B-7E9A-451B-9992-BFD5F0FA48EF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6198261-FE3C-46EB-BF97-4944DC5D261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628800"/>
            <a:ext cx="77048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конкурса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года-2024»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учителя-логопеда  МБОУ «ООШ № 1 г. Анадыря»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Артюхиной Ирины Степановны</a:t>
            </a:r>
          </a:p>
        </p:txBody>
      </p:sp>
    </p:spTree>
    <p:extLst>
      <p:ext uri="{BB962C8B-B14F-4D97-AF65-F5344CB8AC3E}">
        <p14:creationId xmlns:p14="http://schemas.microsoft.com/office/powerpoint/2010/main" val="4039117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08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068960"/>
            <a:ext cx="8229600" cy="1252728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6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912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235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99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96752"/>
            <a:ext cx="7017917" cy="5256584"/>
          </a:xfrm>
          <a:prstGeom prst="rect">
            <a:avLst/>
          </a:prstGeom>
          <a:ln w="127000" cap="rnd">
            <a:solidFill>
              <a:schemeClr val="accent1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38890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548680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мастер-класса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96752"/>
            <a:ext cx="89289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«Изографы – один из приёмов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наилучшего запоминания словарных слов»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2276872"/>
            <a:ext cx="878497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поделиться с коллегами личным педагогическим опытом формирования орфографической и речевой грамотности учащихся при работе со словарными словами.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Изографами и способами работы с ними  на логопедических занятиях с целью повышения качества коррекционной работы;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приёмы отработки с детьми написания словарных слов через различные виды деятельности, путём применения деятельностного подхода;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творческую активность педагогов в поиске эффективных форм взаимодействия с детьми.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87197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Изографы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картинки-загадки, которые внешне напоминают предмет, который изображают, и состоят из букв, нарисованных различным образом так, чтобы из этих букв складывалось название данного изображенного предмета.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924944"/>
            <a:ext cx="2503165" cy="33375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704" y="3002347"/>
            <a:ext cx="2522927" cy="333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763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EC0D9D-7395-B858-A534-3DA472C55AEB}"/>
              </a:ext>
            </a:extLst>
          </p:cNvPr>
          <p:cNvSpPr txBox="1"/>
          <p:nvPr/>
        </p:nvSpPr>
        <p:spPr>
          <a:xfrm>
            <a:off x="179512" y="2132856"/>
            <a:ext cx="878497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изограф (перевод с греческого, означает – живописец) Это слово часто встречалось в русских литературных источниках XVII века.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мире словом изограф называется инструмент для чертежных работ.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с помощью изографов продумано таким образом, что обеспечивает познавательный интерес и устойчивость произвольного внимания, даёт возможность каждому ребёнку участвовать в процессе выполнения задания.  Дети с удовольствием любят выполнять такие задания.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AC972F-4E92-AB24-A23A-1FEE5475897A}"/>
              </a:ext>
            </a:extLst>
          </p:cNvPr>
          <p:cNvSpPr txBox="1"/>
          <p:nvPr/>
        </p:nvSpPr>
        <p:spPr>
          <a:xfrm>
            <a:off x="827584" y="620688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много из истории</a:t>
            </a:r>
          </a:p>
        </p:txBody>
      </p:sp>
    </p:spTree>
    <p:extLst>
      <p:ext uri="{BB962C8B-B14F-4D97-AF65-F5344CB8AC3E}">
        <p14:creationId xmlns:p14="http://schemas.microsoft.com/office/powerpoint/2010/main" val="24540635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DD5103B-9E19-F829-98CD-104C311495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060848"/>
            <a:ext cx="2725851" cy="36202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FD6FCB-F464-D84E-6419-2BC18DB00D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457" y="1412776"/>
            <a:ext cx="3291463" cy="4371474"/>
          </a:xfrm>
          <a:prstGeom prst="snip2DiagRect">
            <a:avLst>
              <a:gd name="adj1" fmla="val 22105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681137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E3A391-211F-2963-A912-F3941ADEB6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44960"/>
            <a:ext cx="3229907" cy="45288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09C1F9-C15F-14E9-87AC-5255938144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97" y="1514599"/>
            <a:ext cx="3733963" cy="49591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4774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8DADAE-0796-558A-37B1-F63192F51779}"/>
              </a:ext>
            </a:extLst>
          </p:cNvPr>
          <p:cNvSpPr txBox="1"/>
          <p:nvPr/>
        </p:nvSpPr>
        <p:spPr>
          <a:xfrm>
            <a:off x="251520" y="1052736"/>
            <a:ext cx="864096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Стимулировать когнитивную сторону психической деятельности – внимание, мышление, память.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и обогащать активный словарь, импрессивную (внутреннюю, характеризующуюся как процесс понимания речевых высказываний) речь детей, закреплять навыки словообразования.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наблюдательность, произвольность, воображение, творческие навыки.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Усиливать зрительное и слуховое восприятие, память, зрительный анализ и синтез, слухоречевую память, фонематический слух.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Тренировать пространственную ориентацию, оптико-пространственный анализ и синтез, сенсомоторную координация.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FC2F05-368B-951A-6493-94BD6CC3A809}"/>
              </a:ext>
            </a:extLst>
          </p:cNvPr>
          <p:cNvSpPr txBox="1"/>
          <p:nvPr/>
        </p:nvSpPr>
        <p:spPr>
          <a:xfrm>
            <a:off x="1187624" y="47667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Решаемые задачи</a:t>
            </a:r>
          </a:p>
        </p:txBody>
      </p:sp>
    </p:spTree>
    <p:extLst>
      <p:ext uri="{BB962C8B-B14F-4D97-AF65-F5344CB8AC3E}">
        <p14:creationId xmlns:p14="http://schemas.microsoft.com/office/powerpoint/2010/main" val="1517227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B28B51E-DBE3-009F-3D6A-41FDF1F33311}"/>
              </a:ext>
            </a:extLst>
          </p:cNvPr>
          <p:cNvSpPr txBox="1"/>
          <p:nvPr/>
        </p:nvSpPr>
        <p:spPr>
          <a:xfrm>
            <a:off x="179512" y="620688"/>
            <a:ext cx="871296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работы с изографами.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Рассматривание изографа и нахождение всех букв, «спрятанных» в нём.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Визуальное определение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предмета,зашифрованного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изографе.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Составление слова.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Выкладывание слова из букв разрезной азбуки.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Записывание слова - изографа в тетради.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Называние букв и звуков слова - изографа.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Определение гласных и согласных букв в слове - изографе.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Разделение слова - изографа на слоги.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10.Придумывание предложения со словом изографом.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Нахождение других слов в слове – изографе.</a:t>
            </a:r>
          </a:p>
        </p:txBody>
      </p:sp>
    </p:spTree>
    <p:extLst>
      <p:ext uri="{BB962C8B-B14F-4D97-AF65-F5344CB8AC3E}">
        <p14:creationId xmlns:p14="http://schemas.microsoft.com/office/powerpoint/2010/main" val="3731048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2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3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4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5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6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7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393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Candara</vt:lpstr>
      <vt:lpstr>Symbol</vt:lpstr>
      <vt:lpstr>Times New Roman</vt:lpstr>
      <vt:lpstr>Wingdings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ИЗОГРАФЫ  как средство</dc:title>
  <dc:creator>79052706186</dc:creator>
  <cp:lastModifiedBy>Виктор Игоревич Артюхин</cp:lastModifiedBy>
  <cp:revision>42</cp:revision>
  <cp:lastPrinted>2022-09-14T14:02:34Z</cp:lastPrinted>
  <dcterms:created xsi:type="dcterms:W3CDTF">2022-08-19T07:03:20Z</dcterms:created>
  <dcterms:modified xsi:type="dcterms:W3CDTF">2024-03-21T09:27:26Z</dcterms:modified>
</cp:coreProperties>
</file>