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61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6E08AD-33B4-41D9-B78A-E7B7BC9A8A93}" v="11" dt="2021-11-14T10:26:21.5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Дмитрий Гескин" userId="c2fb14f5bb10fd3e" providerId="LiveId" clId="{D96E08AD-33B4-41D9-B78A-E7B7BC9A8A93}"/>
    <pc:docChg chg="custSel addSld modSld">
      <pc:chgData name="Дмитрий Гескин" userId="c2fb14f5bb10fd3e" providerId="LiveId" clId="{D96E08AD-33B4-41D9-B78A-E7B7BC9A8A93}" dt="2021-11-14T10:51:09.686" v="77" actId="1076"/>
      <pc:docMkLst>
        <pc:docMk/>
      </pc:docMkLst>
      <pc:sldChg chg="modSp new">
        <pc:chgData name="Дмитрий Гескин" userId="c2fb14f5bb10fd3e" providerId="LiveId" clId="{D96E08AD-33B4-41D9-B78A-E7B7BC9A8A93}" dt="2021-11-14T10:19:36.450" v="2"/>
        <pc:sldMkLst>
          <pc:docMk/>
          <pc:sldMk cId="3647886029" sldId="256"/>
        </pc:sldMkLst>
        <pc:spChg chg="mod">
          <ac:chgData name="Дмитрий Гескин" userId="c2fb14f5bb10fd3e" providerId="LiveId" clId="{D96E08AD-33B4-41D9-B78A-E7B7BC9A8A93}" dt="2021-11-14T10:19:36.450" v="2"/>
          <ac:spMkLst>
            <pc:docMk/>
            <pc:sldMk cId="3647886029" sldId="256"/>
            <ac:spMk id="2" creationId="{3924A3A4-B763-4082-A833-4C3FB9FC3FD8}"/>
          </ac:spMkLst>
        </pc:spChg>
        <pc:spChg chg="mod">
          <ac:chgData name="Дмитрий Гескин" userId="c2fb14f5bb10fd3e" providerId="LiveId" clId="{D96E08AD-33B4-41D9-B78A-E7B7BC9A8A93}" dt="2021-11-14T10:19:36.450" v="2"/>
          <ac:spMkLst>
            <pc:docMk/>
            <pc:sldMk cId="3647886029" sldId="256"/>
            <ac:spMk id="3" creationId="{0238BFDE-F2A6-4A54-9285-A1F796B1EAF1}"/>
          </ac:spMkLst>
        </pc:spChg>
      </pc:sldChg>
      <pc:sldChg chg="addSp delSp modSp new mod setBg modAnim">
        <pc:chgData name="Дмитрий Гескин" userId="c2fb14f5bb10fd3e" providerId="LiveId" clId="{D96E08AD-33B4-41D9-B78A-E7B7BC9A8A93}" dt="2021-11-14T10:51:09.686" v="77" actId="1076"/>
        <pc:sldMkLst>
          <pc:docMk/>
          <pc:sldMk cId="3030320045" sldId="257"/>
        </pc:sldMkLst>
        <pc:spChg chg="mod">
          <ac:chgData name="Дмитрий Гескин" userId="c2fb14f5bb10fd3e" providerId="LiveId" clId="{D96E08AD-33B4-41D9-B78A-E7B7BC9A8A93}" dt="2021-11-14T10:26:42.957" v="71" actId="26606"/>
          <ac:spMkLst>
            <pc:docMk/>
            <pc:sldMk cId="3030320045" sldId="257"/>
            <ac:spMk id="2" creationId="{D3480A13-57FE-4372-AFE6-D05927A227F7}"/>
          </ac:spMkLst>
        </pc:spChg>
        <pc:spChg chg="del">
          <ac:chgData name="Дмитрий Гескин" userId="c2fb14f5bb10fd3e" providerId="LiveId" clId="{D96E08AD-33B4-41D9-B78A-E7B7BC9A8A93}" dt="2021-11-14T10:20:21.057" v="51" actId="478"/>
          <ac:spMkLst>
            <pc:docMk/>
            <pc:sldMk cId="3030320045" sldId="257"/>
            <ac:spMk id="3" creationId="{093AAEBB-4783-40F6-9D32-E55B377AA2AF}"/>
          </ac:spMkLst>
        </pc:spChg>
        <pc:spChg chg="add">
          <ac:chgData name="Дмитрий Гескин" userId="c2fb14f5bb10fd3e" providerId="LiveId" clId="{D96E08AD-33B4-41D9-B78A-E7B7BC9A8A93}" dt="2021-11-14T10:26:42.957" v="71" actId="26606"/>
          <ac:spMkLst>
            <pc:docMk/>
            <pc:sldMk cId="3030320045" sldId="257"/>
            <ac:spMk id="10" creationId="{763F366B-15A4-4C34-A8FB-1463187F4D1C}"/>
          </ac:spMkLst>
        </pc:spChg>
        <pc:spChg chg="add">
          <ac:chgData name="Дмитрий Гескин" userId="c2fb14f5bb10fd3e" providerId="LiveId" clId="{D96E08AD-33B4-41D9-B78A-E7B7BC9A8A93}" dt="2021-11-14T10:26:42.957" v="71" actId="26606"/>
          <ac:spMkLst>
            <pc:docMk/>
            <pc:sldMk cId="3030320045" sldId="257"/>
            <ac:spMk id="12" creationId="{2F0CDF20-D900-4EA0-BBC1-75DD29E35ED3}"/>
          </ac:spMkLst>
        </pc:spChg>
        <pc:spChg chg="add">
          <ac:chgData name="Дмитрий Гескин" userId="c2fb14f5bb10fd3e" providerId="LiveId" clId="{D96E08AD-33B4-41D9-B78A-E7B7BC9A8A93}" dt="2021-11-14T10:26:42.957" v="71" actId="26606"/>
          <ac:spMkLst>
            <pc:docMk/>
            <pc:sldMk cId="3030320045" sldId="257"/>
            <ac:spMk id="14" creationId="{145BD72F-5873-414C-BAFE-3DB037286A85}"/>
          </ac:spMkLst>
        </pc:spChg>
        <pc:spChg chg="add">
          <ac:chgData name="Дмитрий Гескин" userId="c2fb14f5bb10fd3e" providerId="LiveId" clId="{D96E08AD-33B4-41D9-B78A-E7B7BC9A8A93}" dt="2021-11-14T10:26:42.957" v="71" actId="26606"/>
          <ac:spMkLst>
            <pc:docMk/>
            <pc:sldMk cId="3030320045" sldId="257"/>
            <ac:spMk id="16" creationId="{73336A80-D3E7-4B14-9422-4FCC01CD1750}"/>
          </ac:spMkLst>
        </pc:spChg>
        <pc:spChg chg="add">
          <ac:chgData name="Дмитрий Гескин" userId="c2fb14f5bb10fd3e" providerId="LiveId" clId="{D96E08AD-33B4-41D9-B78A-E7B7BC9A8A93}" dt="2021-11-14T10:26:42.957" v="71" actId="26606"/>
          <ac:spMkLst>
            <pc:docMk/>
            <pc:sldMk cId="3030320045" sldId="257"/>
            <ac:spMk id="23" creationId="{E2ADD2F6-F7FC-464F-8F18-5BDBD27A732F}"/>
          </ac:spMkLst>
        </pc:spChg>
        <pc:spChg chg="add">
          <ac:chgData name="Дмитрий Гескин" userId="c2fb14f5bb10fd3e" providerId="LiveId" clId="{D96E08AD-33B4-41D9-B78A-E7B7BC9A8A93}" dt="2021-11-14T10:26:42.957" v="71" actId="26606"/>
          <ac:spMkLst>
            <pc:docMk/>
            <pc:sldMk cId="3030320045" sldId="257"/>
            <ac:spMk id="25" creationId="{5A3A31F1-FA83-497F-98FF-9A5621DC5560}"/>
          </ac:spMkLst>
        </pc:spChg>
        <pc:spChg chg="add">
          <ac:chgData name="Дмитрий Гескин" userId="c2fb14f5bb10fd3e" providerId="LiveId" clId="{D96E08AD-33B4-41D9-B78A-E7B7BC9A8A93}" dt="2021-11-14T10:26:42.957" v="71" actId="26606"/>
          <ac:spMkLst>
            <pc:docMk/>
            <pc:sldMk cId="3030320045" sldId="257"/>
            <ac:spMk id="27" creationId="{343FF9E2-8F7E-4BCC-9A50-C41AD8A56DD9}"/>
          </ac:spMkLst>
        </pc:spChg>
        <pc:spChg chg="add">
          <ac:chgData name="Дмитрий Гескин" userId="c2fb14f5bb10fd3e" providerId="LiveId" clId="{D96E08AD-33B4-41D9-B78A-E7B7BC9A8A93}" dt="2021-11-14T10:26:42.957" v="71" actId="26606"/>
          <ac:spMkLst>
            <pc:docMk/>
            <pc:sldMk cId="3030320045" sldId="257"/>
            <ac:spMk id="29" creationId="{47751BC8-250F-493B-BDF9-D45BA5991D8A}"/>
          </ac:spMkLst>
        </pc:spChg>
        <pc:grpChg chg="add">
          <ac:chgData name="Дмитрий Гескин" userId="c2fb14f5bb10fd3e" providerId="LiveId" clId="{D96E08AD-33B4-41D9-B78A-E7B7BC9A8A93}" dt="2021-11-14T10:26:42.957" v="71" actId="26606"/>
          <ac:grpSpMkLst>
            <pc:docMk/>
            <pc:sldMk cId="3030320045" sldId="257"/>
            <ac:grpSpMk id="18" creationId="{9C09B750-AF4C-4ED6-BD57-8F5419B2A2B5}"/>
          </ac:grpSpMkLst>
        </pc:grpChg>
        <pc:picChg chg="add mod">
          <ac:chgData name="Дмитрий Гескин" userId="c2fb14f5bb10fd3e" providerId="LiveId" clId="{D96E08AD-33B4-41D9-B78A-E7B7BC9A8A93}" dt="2021-11-14T10:51:09.686" v="77" actId="1076"/>
          <ac:picMkLst>
            <pc:docMk/>
            <pc:sldMk cId="3030320045" sldId="257"/>
            <ac:picMk id="5" creationId="{B5074D79-A09D-452B-AA91-1B1691A0AA43}"/>
          </ac:picMkLst>
        </pc:picChg>
        <pc:cxnChg chg="add">
          <ac:chgData name="Дмитрий Гескин" userId="c2fb14f5bb10fd3e" providerId="LiveId" clId="{D96E08AD-33B4-41D9-B78A-E7B7BC9A8A93}" dt="2021-11-14T10:26:42.957" v="71" actId="26606"/>
          <ac:cxnSpMkLst>
            <pc:docMk/>
            <pc:sldMk cId="3030320045" sldId="257"/>
            <ac:cxnSpMk id="31" creationId="{BF0F044C-8394-47CB-8E3D-FA56B0693961}"/>
          </ac:cxnSpMkLst>
        </pc:cxnChg>
        <pc:cxnChg chg="add">
          <ac:chgData name="Дмитрий Гескин" userId="c2fb14f5bb10fd3e" providerId="LiveId" clId="{D96E08AD-33B4-41D9-B78A-E7B7BC9A8A93}" dt="2021-11-14T10:26:42.957" v="71" actId="26606"/>
          <ac:cxnSpMkLst>
            <pc:docMk/>
            <pc:sldMk cId="3030320045" sldId="257"/>
            <ac:cxnSpMk id="33" creationId="{6B2DCD75-B707-4C51-8ADC-813834C09A87}"/>
          </ac:cxnSpMkLst>
        </pc:cxnChg>
        <pc:cxnChg chg="add">
          <ac:chgData name="Дмитрий Гескин" userId="c2fb14f5bb10fd3e" providerId="LiveId" clId="{D96E08AD-33B4-41D9-B78A-E7B7BC9A8A93}" dt="2021-11-14T10:26:42.957" v="71" actId="26606"/>
          <ac:cxnSpMkLst>
            <pc:docMk/>
            <pc:sldMk cId="3030320045" sldId="257"/>
            <ac:cxnSpMk id="35" creationId="{F4851414-8BB1-42EF-912B-608FCE07B247}"/>
          </ac:cxnSpMkLst>
        </pc:cxnChg>
      </pc:sldChg>
      <pc:sldChg chg="new">
        <pc:chgData name="Дмитрий Гескин" userId="c2fb14f5bb10fd3e" providerId="LiveId" clId="{D96E08AD-33B4-41D9-B78A-E7B7BC9A8A93}" dt="2021-11-14T10:27:05.242" v="75" actId="680"/>
        <pc:sldMkLst>
          <pc:docMk/>
          <pc:sldMk cId="4117963674" sldId="25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33C78639-11A3-4259-8E67-01D9962EE932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321DAD3-7710-4F9A-9EB2-4EDDCCEE4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4336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78639-11A3-4259-8E67-01D9962EE932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DAD3-7710-4F9A-9EB2-4EDDCCEE4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2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78639-11A3-4259-8E67-01D9962EE932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DAD3-7710-4F9A-9EB2-4EDDCCEE4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125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78639-11A3-4259-8E67-01D9962EE932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DAD3-7710-4F9A-9EB2-4EDDCCEE4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14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3C78639-11A3-4259-8E67-01D9962EE932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0321DAD3-7710-4F9A-9EB2-4EDDCCEE4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6573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78639-11A3-4259-8E67-01D9962EE932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DAD3-7710-4F9A-9EB2-4EDDCCEE4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047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78639-11A3-4259-8E67-01D9962EE932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DAD3-7710-4F9A-9EB2-4EDDCCEE4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20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78639-11A3-4259-8E67-01D9962EE932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DAD3-7710-4F9A-9EB2-4EDDCCEE4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495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78639-11A3-4259-8E67-01D9962EE932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1DAD3-7710-4F9A-9EB2-4EDDCCEE4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281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78639-11A3-4259-8E67-01D9962EE932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0321DAD3-7710-4F9A-9EB2-4EDDCCEE431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15965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33C78639-11A3-4259-8E67-01D9962EE932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0321DAD3-7710-4F9A-9EB2-4EDDCCEE431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96885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3C78639-11A3-4259-8E67-01D9962EE932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321DAD3-7710-4F9A-9EB2-4EDDCCEE43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167129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microsoft.com/office/2007/relationships/hdphoto" Target="../media/hdphoto6.wdp"/><Relationship Id="rId18" Type="http://schemas.openxmlformats.org/officeDocument/2006/relationships/image" Target="../media/image12.png"/><Relationship Id="rId3" Type="http://schemas.microsoft.com/office/2007/relationships/hdphoto" Target="../media/hdphoto1.wdp"/><Relationship Id="rId21" Type="http://schemas.microsoft.com/office/2007/relationships/hdphoto" Target="../media/hdphoto10.wdp"/><Relationship Id="rId7" Type="http://schemas.microsoft.com/office/2007/relationships/hdphoto" Target="../media/hdphoto3.wdp"/><Relationship Id="rId12" Type="http://schemas.openxmlformats.org/officeDocument/2006/relationships/image" Target="../media/image9.png"/><Relationship Id="rId17" Type="http://schemas.microsoft.com/office/2007/relationships/hdphoto" Target="../media/hdphoto8.wdp"/><Relationship Id="rId25" Type="http://schemas.microsoft.com/office/2007/relationships/hdphoto" Target="../media/hdphoto12.wdp"/><Relationship Id="rId2" Type="http://schemas.openxmlformats.org/officeDocument/2006/relationships/image" Target="../media/image4.png"/><Relationship Id="rId16" Type="http://schemas.openxmlformats.org/officeDocument/2006/relationships/image" Target="../media/image11.png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microsoft.com/office/2007/relationships/hdphoto" Target="../media/hdphoto5.wdp"/><Relationship Id="rId24" Type="http://schemas.openxmlformats.org/officeDocument/2006/relationships/image" Target="../media/image15.png"/><Relationship Id="rId5" Type="http://schemas.microsoft.com/office/2007/relationships/hdphoto" Target="../media/hdphoto2.wdp"/><Relationship Id="rId15" Type="http://schemas.microsoft.com/office/2007/relationships/hdphoto" Target="../media/hdphoto7.wdp"/><Relationship Id="rId23" Type="http://schemas.microsoft.com/office/2007/relationships/hdphoto" Target="../media/hdphoto11.wdp"/><Relationship Id="rId10" Type="http://schemas.openxmlformats.org/officeDocument/2006/relationships/image" Target="../media/image8.png"/><Relationship Id="rId19" Type="http://schemas.microsoft.com/office/2007/relationships/hdphoto" Target="../media/hdphoto9.wdp"/><Relationship Id="rId4" Type="http://schemas.openxmlformats.org/officeDocument/2006/relationships/image" Target="../media/image5.png"/><Relationship Id="rId9" Type="http://schemas.microsoft.com/office/2007/relationships/hdphoto" Target="../media/hdphoto4.wdp"/><Relationship Id="rId14" Type="http://schemas.openxmlformats.org/officeDocument/2006/relationships/image" Target="../media/image10.png"/><Relationship Id="rId2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microsoft.com/office/2007/relationships/hdphoto" Target="../media/hdphoto13.wdp"/><Relationship Id="rId7" Type="http://schemas.microsoft.com/office/2007/relationships/hdphoto" Target="../media/hdphoto15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microsoft.com/office/2007/relationships/hdphoto" Target="../media/hdphoto14.wdp"/><Relationship Id="rId10" Type="http://schemas.openxmlformats.org/officeDocument/2006/relationships/image" Target="../media/image20.png"/><Relationship Id="rId4" Type="http://schemas.openxmlformats.org/officeDocument/2006/relationships/image" Target="../media/image17.png"/><Relationship Id="rId9" Type="http://schemas.microsoft.com/office/2007/relationships/hdphoto" Target="../media/hdphoto16.wdp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8.wdp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24A3A4-B763-4082-A833-4C3FB9FC3F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 can see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238BFDE-F2A6-4A54-9285-A1F796B1EA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Открытый урок</a:t>
            </a:r>
          </a:p>
        </p:txBody>
      </p:sp>
    </p:spTree>
    <p:extLst>
      <p:ext uri="{BB962C8B-B14F-4D97-AF65-F5344CB8AC3E}">
        <p14:creationId xmlns:p14="http://schemas.microsoft.com/office/powerpoint/2010/main" val="364788602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63F366B-15A4-4C34-A8FB-1463187F4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F0CDF20-D900-4EA0-BBC1-75DD29E35E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45BD72F-5873-414C-BAFE-3DB037286A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3336A80-D3E7-4B14-9422-4FCC01CD1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C09B750-AF4C-4ED6-BD57-8F5419B2A2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28372" y="1267730"/>
            <a:ext cx="1567331" cy="645295"/>
            <a:chOff x="5318306" y="1386268"/>
            <a:chExt cx="1567331" cy="645295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05D7054-5C69-4968-8A58-0AE7AA6244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1DC8DEF-D249-4084-B3FF-AD663E222C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6221F23-9E38-4D0D-9EAA-D61A2863EF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E2ADD2F6-F7FC-464F-8F18-5BDBD27A73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480A13-57FE-4372-AFE6-D05927A22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0024" y="1559768"/>
            <a:ext cx="3238829" cy="313537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3000"/>
              </a:lnSpc>
            </a:pPr>
            <a:br>
              <a:rPr lang="en-US" sz="3000" cap="all" spc="-100" dirty="0"/>
            </a:br>
            <a:r>
              <a:rPr lang="en-US" sz="3000" cap="all" spc="-100" dirty="0"/>
              <a:t>«</a:t>
            </a:r>
            <a:r>
              <a:rPr lang="en-US" sz="3000" cap="all" spc="-100" dirty="0" err="1"/>
              <a:t>Прогулка</a:t>
            </a:r>
            <a:r>
              <a:rPr lang="en-US" sz="3000" cap="all" spc="-100" dirty="0"/>
              <a:t>»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A3A31F1-FA83-497F-98FF-9A5621DC55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7" y="0"/>
            <a:ext cx="8168743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5074D79-A09D-452B-AA91-1B1691A0AA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804" y="290347"/>
            <a:ext cx="5665267" cy="6277305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343FF9E2-8F7E-4BCC-9A50-C41AD8A56D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31468" y="164592"/>
            <a:ext cx="3708894" cy="6540176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7751BC8-250F-493B-BDF9-D45BA5991D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19318" y="0"/>
            <a:ext cx="1920240" cy="731520"/>
          </a:xfrm>
          <a:prstGeom prst="rect">
            <a:avLst/>
          </a:prstGeom>
          <a:solidFill>
            <a:srgbClr val="77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F0F044C-8394-47CB-8E3D-FA56B06939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33618" y="-1172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B2DCD75-B707-4C51-8ADC-813834C09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025258" y="-1172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4851414-8BB1-42EF-912B-608FCE07B2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33618" y="644123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0320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63C7074-FB7F-46AA-BCE7-12C3FE321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194370"/>
            <a:ext cx="10058400" cy="44692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/>
              <a:t>And</a:t>
            </a:r>
          </a:p>
          <a:p>
            <a:pPr marL="0" indent="0" algn="ctr">
              <a:buNone/>
            </a:pPr>
            <a:r>
              <a:rPr lang="en-US" sz="8800" dirty="0"/>
              <a:t>a – a – a </a:t>
            </a:r>
          </a:p>
          <a:p>
            <a:pPr marL="0" indent="0" algn="ctr">
              <a:buNone/>
            </a:pPr>
            <a:r>
              <a:rPr lang="en-US" sz="8800" dirty="0"/>
              <a:t>can – can – can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22567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63C7074-FB7F-46AA-BCE7-12C3FE321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194370"/>
            <a:ext cx="10058400" cy="446925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4800" dirty="0"/>
              <a:t>A kid and a pig</a:t>
            </a:r>
          </a:p>
          <a:p>
            <a:pPr marL="0" indent="0" algn="ctr">
              <a:buNone/>
            </a:pPr>
            <a:r>
              <a:rPr lang="en-US" sz="4800" dirty="0"/>
              <a:t>A fish and a frog</a:t>
            </a:r>
          </a:p>
          <a:p>
            <a:pPr marL="0" indent="0" algn="ctr">
              <a:buNone/>
            </a:pPr>
            <a:r>
              <a:rPr lang="en-US" sz="4800" dirty="0"/>
              <a:t>A cat and a dog</a:t>
            </a:r>
          </a:p>
          <a:p>
            <a:pPr marL="0" indent="0" algn="ctr">
              <a:buNone/>
            </a:pPr>
            <a:r>
              <a:rPr lang="en-US" sz="4800" dirty="0"/>
              <a:t>A shelf and a desk</a:t>
            </a:r>
          </a:p>
          <a:p>
            <a:pPr marL="0" indent="0" algn="ctr">
              <a:buNone/>
            </a:pPr>
            <a:r>
              <a:rPr lang="en-US" sz="4800" dirty="0"/>
              <a:t>Dan and Pam</a:t>
            </a:r>
          </a:p>
          <a:p>
            <a:pPr marL="0" indent="0" algn="ctr">
              <a:buNone/>
            </a:pPr>
            <a:r>
              <a:rPr lang="en-US" sz="4800" dirty="0"/>
              <a:t>Bill and Ted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5365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F26E81-5B35-4CDA-9B54-79B250CFA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you see? </a:t>
            </a:r>
            <a:r>
              <a:rPr lang="ru-RU" dirty="0"/>
              <a:t>Что ты видишь?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AFA3C54-6CE8-4863-8303-C2E0954427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072" y="1522211"/>
            <a:ext cx="2432301" cy="340522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57AFF01-D90A-44DD-82C8-1DA9D94D5D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157" y="755552"/>
            <a:ext cx="3022315" cy="302231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BA5AECB-E0D1-44E3-911C-06E404B1E8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5083">
                        <a14:foregroundMark x1="77083" y1="57250" x2="77083" y2="57250"/>
                        <a14:foregroundMark x1="76750" y1="44500" x2="76750" y2="44500"/>
                        <a14:foregroundMark x1="76583" y1="37417" x2="79500" y2="53500"/>
                        <a14:foregroundMark x1="79500" y1="53500" x2="79500" y2="53500"/>
                        <a14:foregroundMark x1="83833" y1="55167" x2="84250" y2="68750"/>
                        <a14:foregroundMark x1="77667" y1="20250" x2="89917" y2="35333"/>
                        <a14:foregroundMark x1="88417" y1="42833" x2="93250" y2="64417"/>
                        <a14:foregroundMark x1="93250" y1="64417" x2="93250" y2="65000"/>
                        <a14:foregroundMark x1="48000" y1="74583" x2="66167" y2="80917"/>
                        <a14:foregroundMark x1="66167" y1="80917" x2="66167" y2="80917"/>
                        <a14:foregroundMark x1="65250" y1="70000" x2="75833" y2="80750"/>
                        <a14:foregroundMark x1="59667" y1="69833" x2="65083" y2="81083"/>
                        <a14:foregroundMark x1="70500" y1="82667" x2="86083" y2="84167"/>
                        <a14:foregroundMark x1="84667" y1="78333" x2="90667" y2="79667"/>
                        <a14:foregroundMark x1="88167" y1="83167" x2="95083" y2="82417"/>
                        <a14:foregroundMark x1="28250" y1="76667" x2="28250" y2="76667"/>
                        <a14:foregroundMark x1="29750" y1="76250" x2="27167" y2="760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253" y="3830858"/>
            <a:ext cx="2557913" cy="2557913"/>
          </a:xfrm>
          <a:prstGeom prst="rect">
            <a:avLst/>
          </a:prstGeom>
        </p:spPr>
      </p:pic>
      <p:pic>
        <p:nvPicPr>
          <p:cNvPr id="11" name="Рисунок 10" descr="Изображение выглядит как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id="{F9D01EBC-714A-4F72-8A02-B598852B37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563" b="94216" l="5244" r="93780">
                        <a14:foregroundMark x1="62317" y1="48276" x2="62317" y2="48276"/>
                        <a14:foregroundMark x1="17073" y1="79199" x2="17073" y2="79199"/>
                        <a14:foregroundMark x1="10488" y1="74194" x2="12439" y2="75973"/>
                        <a14:foregroundMark x1="14634" y1="77642" x2="17439" y2="83315"/>
                        <a14:foregroundMark x1="7195" y1="65295" x2="10244" y2="71413"/>
                        <a14:foregroundMark x1="5244" y1="69077" x2="7683" y2="73081"/>
                        <a14:foregroundMark x1="19878" y1="85206" x2="23537" y2="87097"/>
                        <a14:foregroundMark x1="51585" y1="92770" x2="55000" y2="94327"/>
                        <a14:foregroundMark x1="77073" y1="54283" x2="79146" y2="56062"/>
                        <a14:foregroundMark x1="60976" y1="49611" x2="73537" y2="51057"/>
                        <a14:foregroundMark x1="84756" y1="26363" x2="93659" y2="29700"/>
                        <a14:foregroundMark x1="93659" y1="29700" x2="93902" y2="29700"/>
                        <a14:foregroundMark x1="70610" y1="23804" x2="70610" y2="23804"/>
                        <a14:foregroundMark x1="89512" y1="39155" x2="89878" y2="41046"/>
                        <a14:foregroundMark x1="86951" y1="38821" x2="90976" y2="40934"/>
                        <a14:foregroundMark x1="14024" y1="85095" x2="19512" y2="85095"/>
                        <a14:foregroundMark x1="63293" y1="84983" x2="63902" y2="87987"/>
                        <a14:foregroundMark x1="76341" y1="6563" x2="78537" y2="6897"/>
                        <a14:foregroundMark x1="71098" y1="85095" x2="72927" y2="90990"/>
                        <a14:foregroundMark x1="77927" y1="90323" x2="80610" y2="90990"/>
                        <a14:foregroundMark x1="66707" y1="73304" x2="73293" y2="67075"/>
                        <a14:foregroundMark x1="59512" y1="82981" x2="61951" y2="789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750" y="1659771"/>
            <a:ext cx="2026005" cy="2221193"/>
          </a:xfrm>
          <a:prstGeom prst="rect">
            <a:avLst/>
          </a:prstGeom>
        </p:spPr>
      </p:pic>
      <p:pic>
        <p:nvPicPr>
          <p:cNvPr id="13" name="Рисунок 12" descr="Изображение выглядит как чашка, кофе, стол, напиток&#10;&#10;Автоматически созданное описание">
            <a:extLst>
              <a:ext uri="{FF2B5EF4-FFF2-40B4-BE49-F238E27FC236}">
                <a16:creationId xmlns:a16="http://schemas.microsoft.com/office/drawing/2014/main" id="{1639CE7F-E74A-4391-8C48-2E2E968D4E0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779" b="89872" l="7500" r="92857">
                        <a14:foregroundMark x1="7500" y1="57625" x2="12262" y2="62631"/>
                        <a14:foregroundMark x1="92857" y1="59022" x2="91310" y2="617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172" y="1715384"/>
            <a:ext cx="2387520" cy="244152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C220DF2-B309-498B-9031-249821B2948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12467">
            <a:off x="5100702" y="2648470"/>
            <a:ext cx="2228850" cy="1371600"/>
          </a:xfrm>
          <a:prstGeom prst="rect">
            <a:avLst/>
          </a:prstGeom>
        </p:spPr>
      </p:pic>
      <p:pic>
        <p:nvPicPr>
          <p:cNvPr id="17" name="Рисунок 16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9933B002-1968-40BD-A740-47FDBBD9267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386" y="3777867"/>
            <a:ext cx="2926803" cy="2926803"/>
          </a:xfrm>
          <a:prstGeom prst="rect">
            <a:avLst/>
          </a:prstGeom>
        </p:spPr>
      </p:pic>
      <p:pic>
        <p:nvPicPr>
          <p:cNvPr id="19" name="Рисунок 18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3A6E8C2B-7E15-4B41-BE92-2AFB0EA56F2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373" y="4610200"/>
            <a:ext cx="2519153" cy="2519153"/>
          </a:xfrm>
          <a:prstGeom prst="rect">
            <a:avLst/>
          </a:prstGeom>
        </p:spPr>
      </p:pic>
      <p:pic>
        <p:nvPicPr>
          <p:cNvPr id="21" name="Рисунок 20" descr="Изображение выглядит как стол&#10;&#10;Автоматически созданное описание">
            <a:extLst>
              <a:ext uri="{FF2B5EF4-FFF2-40B4-BE49-F238E27FC236}">
                <a16:creationId xmlns:a16="http://schemas.microsoft.com/office/drawing/2014/main" id="{B4890C8E-7FBE-4A1F-B58F-EF16A07F060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5469" b="92578" l="4061" r="97462">
                        <a14:foregroundMark x1="40102" y1="7031" x2="50761" y2="5859"/>
                        <a14:foregroundMark x1="89340" y1="30859" x2="97462" y2="34766"/>
                        <a14:foregroundMark x1="16244" y1="26172" x2="4061" y2="36719"/>
                        <a14:foregroundMark x1="48223" y1="89453" x2="48731" y2="925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432" y="4427626"/>
            <a:ext cx="1397720" cy="1816326"/>
          </a:xfrm>
          <a:prstGeom prst="rect">
            <a:avLst/>
          </a:prstGeom>
        </p:spPr>
      </p:pic>
      <p:pic>
        <p:nvPicPr>
          <p:cNvPr id="23" name="Рисунок 22" descr="Изображение выглядит как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id="{BC4E64F4-3460-40E4-82FE-CEE68B6836C2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10000" b="90000" l="10000" r="90000">
                        <a14:foregroundMark x1="13333" y1="35111" x2="18667" y2="417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253" y="1653409"/>
            <a:ext cx="2143125" cy="2143125"/>
          </a:xfrm>
          <a:prstGeom prst="rect">
            <a:avLst/>
          </a:prstGeom>
        </p:spPr>
      </p:pic>
      <p:pic>
        <p:nvPicPr>
          <p:cNvPr id="25" name="Рисунок 24" descr="Изображение выглядит как внутренний, бутылка, фарфор&#10;&#10;Автоматически созданное описание">
            <a:extLst>
              <a:ext uri="{FF2B5EF4-FFF2-40B4-BE49-F238E27FC236}">
                <a16:creationId xmlns:a16="http://schemas.microsoft.com/office/drawing/2014/main" id="{FB5A3A43-4DEB-4CA0-BA0D-B693CD85E064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2643" b="99119" l="9910" r="92793">
                        <a14:foregroundMark x1="37276" y1="10362" x2="46396" y2="13216"/>
                        <a14:foregroundMark x1="39433" y1="8811" x2="43273" y2="8811"/>
                        <a14:foregroundMark x1="52894" y1="8976" x2="56541" y2="9168"/>
                        <a14:foregroundMark x1="39777" y1="8282" x2="43498" y2="8479"/>
                        <a14:foregroundMark x1="25945" y1="7551" x2="30633" y2="7799"/>
                        <a14:foregroundMark x1="12162" y1="63436" x2="14865" y2="71806"/>
                        <a14:foregroundMark x1="51015" y1="93079" x2="52703" y2="92952"/>
                        <a14:foregroundMark x1="36036" y1="91189" x2="41304" y2="94501"/>
                        <a14:foregroundMark x1="39640" y1="92952" x2="43243" y2="96035"/>
                        <a14:foregroundMark x1="68468" y1="22907" x2="77928" y2="21145"/>
                        <a14:foregroundMark x1="87838" y1="23789" x2="93243" y2="30837"/>
                        <a14:foregroundMark x1="27282" y1="5133" x2="31438" y2="4879"/>
                        <a14:backgroundMark x1="54505" y1="97797" x2="45045" y2="99559"/>
                        <a14:backgroundMark x1="77027" y1="35683" x2="72523" y2="35242"/>
                        <a14:backgroundMark x1="59459" y1="881" x2="56306" y2="881"/>
                        <a14:backgroundMark x1="18919" y1="3524" x2="26126" y2="3524"/>
                        <a14:backgroundMark x1="35135" y1="881" x2="44595" y2="881"/>
                        <a14:backgroundMark x1="48649" y1="881" x2="55856" y2="1322"/>
                        <a14:backgroundMark x1="54054" y1="2643" x2="57207" y2="3524"/>
                        <a14:backgroundMark x1="27928" y1="2203" x2="27477" y2="3084"/>
                        <a14:backgroundMark x1="24775" y1="4846" x2="27928" y2="3965"/>
                        <a14:backgroundMark x1="62613" y1="3524" x2="65766" y2="57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081" y="4160180"/>
            <a:ext cx="2114550" cy="2162175"/>
          </a:xfrm>
          <a:prstGeom prst="rect">
            <a:avLst/>
          </a:prstGeom>
        </p:spPr>
      </p:pic>
      <p:pic>
        <p:nvPicPr>
          <p:cNvPr id="27" name="Рисунок 26" descr="Изображение выглядит как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id="{5228FEC8-227E-43C5-AB0B-6D8D5B980716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9251" b="89868" l="5698" r="92558">
                        <a14:foregroundMark x1="5698" y1="47577" x2="9070" y2="48678"/>
                        <a14:foregroundMark x1="92674" y1="51982" x2="92558" y2="45815"/>
                        <a14:foregroundMark x1="47209" y1="10793" x2="48605" y2="10132"/>
                        <a14:foregroundMark x1="44346" y1="9413" x2="44651" y2="9471"/>
                        <a14:foregroundMark x1="43488" y1="9251" x2="43975" y2="9343"/>
                        <a14:foregroundMark x1="42442" y1="89868" x2="47907" y2="89648"/>
                        <a14:backgroundMark x1="43488" y1="7709" x2="43721" y2="8811"/>
                        <a14:backgroundMark x1="43721" y1="7048" x2="43953" y2="8150"/>
                        <a14:backgroundMark x1="43953" y1="8590" x2="43721" y2="88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2018" y="5198229"/>
            <a:ext cx="2604591" cy="137498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0AB23C7F-C6FF-46AA-9061-90C358226F48}"/>
              </a:ext>
            </a:extLst>
          </p:cNvPr>
          <p:cNvSpPr txBox="1"/>
          <p:nvPr/>
        </p:nvSpPr>
        <p:spPr>
          <a:xfrm>
            <a:off x="772089" y="2288315"/>
            <a:ext cx="917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1.</a:t>
            </a:r>
            <a:endParaRPr lang="ru-RU" sz="28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19E7399-19C5-4F29-9C3D-78E9D411B7AC}"/>
              </a:ext>
            </a:extLst>
          </p:cNvPr>
          <p:cNvSpPr txBox="1"/>
          <p:nvPr/>
        </p:nvSpPr>
        <p:spPr>
          <a:xfrm>
            <a:off x="772089" y="4421375"/>
            <a:ext cx="917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2.</a:t>
            </a:r>
            <a:endParaRPr lang="ru-RU" sz="28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8DAE69-0154-421D-AF6E-4EACB251BBED}"/>
              </a:ext>
            </a:extLst>
          </p:cNvPr>
          <p:cNvSpPr txBox="1"/>
          <p:nvPr/>
        </p:nvSpPr>
        <p:spPr>
          <a:xfrm>
            <a:off x="4058657" y="2244512"/>
            <a:ext cx="917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3.</a:t>
            </a:r>
            <a:endParaRPr lang="ru-RU" sz="28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3964461-65F9-4974-BF6E-82F3577AE9AC}"/>
              </a:ext>
            </a:extLst>
          </p:cNvPr>
          <p:cNvSpPr txBox="1"/>
          <p:nvPr/>
        </p:nvSpPr>
        <p:spPr>
          <a:xfrm>
            <a:off x="4058657" y="4431029"/>
            <a:ext cx="917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4.</a:t>
            </a:r>
            <a:endParaRPr lang="ru-RU" sz="28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FA3E8B2-CB1B-41F9-A8E4-C790F90EE95E}"/>
              </a:ext>
            </a:extLst>
          </p:cNvPr>
          <p:cNvSpPr txBox="1"/>
          <p:nvPr/>
        </p:nvSpPr>
        <p:spPr>
          <a:xfrm>
            <a:off x="7584020" y="2201751"/>
            <a:ext cx="917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5.</a:t>
            </a:r>
            <a:endParaRPr lang="ru-RU" sz="28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B97A614-8237-420A-9395-0FD814476B70}"/>
              </a:ext>
            </a:extLst>
          </p:cNvPr>
          <p:cNvSpPr txBox="1"/>
          <p:nvPr/>
        </p:nvSpPr>
        <p:spPr>
          <a:xfrm>
            <a:off x="7588923" y="4439040"/>
            <a:ext cx="917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6.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117963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E4A189-51A2-4C4D-A820-DA7284BDC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__ = [    ]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A53FBA-3132-4177-9BD7-29AF42761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19"/>
            <a:ext cx="3176427" cy="3979181"/>
          </a:xfrm>
        </p:spPr>
        <p:txBody>
          <a:bodyPr/>
          <a:lstStyle/>
          <a:p>
            <a:r>
              <a:rPr lang="en-US" sz="6000" dirty="0"/>
              <a:t>Cock</a:t>
            </a:r>
          </a:p>
          <a:p>
            <a:r>
              <a:rPr lang="en-US" sz="6000" dirty="0"/>
              <a:t>Clock</a:t>
            </a:r>
          </a:p>
          <a:p>
            <a:r>
              <a:rPr lang="en-US" sz="6000" dirty="0"/>
              <a:t>Sock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EB3C0-DA4A-4112-86BB-434B777382D5}"/>
              </a:ext>
            </a:extLst>
          </p:cNvPr>
          <p:cNvSpPr txBox="1"/>
          <p:nvPr/>
        </p:nvSpPr>
        <p:spPr>
          <a:xfrm>
            <a:off x="1066800" y="822960"/>
            <a:ext cx="832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FF0000"/>
                </a:solidFill>
              </a:rPr>
              <a:t>ck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AD5154-63EB-47DF-951B-33DD6C13557D}"/>
              </a:ext>
            </a:extLst>
          </p:cNvPr>
          <p:cNvSpPr txBox="1"/>
          <p:nvPr/>
        </p:nvSpPr>
        <p:spPr>
          <a:xfrm>
            <a:off x="2524018" y="866729"/>
            <a:ext cx="832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k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B0D7A63-0155-4695-8DF6-9AA6FC84A7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467" b="93600" l="6322" r="95402">
                        <a14:foregroundMark x1="10632" y1="38400" x2="10920" y2="35467"/>
                        <a14:foregroundMark x1="8908" y1="56000" x2="6322" y2="53067"/>
                        <a14:foregroundMark x1="50287" y1="89600" x2="50000" y2="93600"/>
                        <a14:foregroundMark x1="42816" y1="3733" x2="42241" y2="9067"/>
                        <a14:foregroundMark x1="91954" y1="37333" x2="95402" y2="402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825" y="1514664"/>
            <a:ext cx="1516822" cy="1634506"/>
          </a:xfrm>
          <a:prstGeom prst="rect">
            <a:avLst/>
          </a:prstGeom>
        </p:spPr>
      </p:pic>
      <p:sp>
        <p:nvSpPr>
          <p:cNvPr id="10" name="Объект 2">
            <a:extLst>
              <a:ext uri="{FF2B5EF4-FFF2-40B4-BE49-F238E27FC236}">
                <a16:creationId xmlns:a16="http://schemas.microsoft.com/office/drawing/2014/main" id="{6CE68A6A-35DB-49A6-BEE7-09652AE25FAF}"/>
              </a:ext>
            </a:extLst>
          </p:cNvPr>
          <p:cNvSpPr txBox="1">
            <a:spLocks/>
          </p:cNvSpPr>
          <p:nvPr/>
        </p:nvSpPr>
        <p:spPr>
          <a:xfrm>
            <a:off x="6096000" y="2103119"/>
            <a:ext cx="3176427" cy="2366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/>
              <a:t>Duck</a:t>
            </a:r>
          </a:p>
          <a:p>
            <a:r>
              <a:rPr lang="en-US" sz="6000" dirty="0"/>
              <a:t>Black</a:t>
            </a:r>
          </a:p>
        </p:txBody>
      </p:sp>
      <p:pic>
        <p:nvPicPr>
          <p:cNvPr id="12" name="Рисунок 11" descr="Изображение выглядит как часы&#10;&#10;Автоматически созданное описание">
            <a:extLst>
              <a:ext uri="{FF2B5EF4-FFF2-40B4-BE49-F238E27FC236}">
                <a16:creationId xmlns:a16="http://schemas.microsoft.com/office/drawing/2014/main" id="{09346346-FDEE-4CB4-998B-FB4D009951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55" b="90937" l="7791" r="94535">
                        <a14:foregroundMark x1="32209" y1="44490" x2="43837" y2="48404"/>
                        <a14:foregroundMark x1="53372" y1="34604" x2="68023" y2="62616"/>
                        <a14:foregroundMark x1="51628" y1="60350" x2="49070" y2="47065"/>
                        <a14:foregroundMark x1="49070" y1="47065" x2="58953" y2="46241"/>
                        <a14:foregroundMark x1="58953" y1="46241" x2="71977" y2="54171"/>
                        <a14:foregroundMark x1="71977" y1="54171" x2="63140" y2="60865"/>
                        <a14:foregroundMark x1="59535" y1="30278" x2="80349" y2="36148"/>
                        <a14:foregroundMark x1="80349" y1="36148" x2="80698" y2="36663"/>
                        <a14:foregroundMark x1="53140" y1="66117" x2="64302" y2="68692"/>
                        <a14:foregroundMark x1="64302" y1="68692" x2="75698" y2="56952"/>
                        <a14:foregroundMark x1="75698" y1="56952" x2="76977" y2="50051"/>
                        <a14:foregroundMark x1="45930" y1="72091" x2="60814" y2="74459"/>
                        <a14:foregroundMark x1="60814" y1="74459" x2="79767" y2="66117"/>
                        <a14:foregroundMark x1="79767" y1="66117" x2="80233" y2="61174"/>
                        <a14:foregroundMark x1="7791" y1="30587" x2="9186" y2="41813"/>
                        <a14:foregroundMark x1="67907" y1="6694" x2="87326" y2="12667"/>
                        <a14:foregroundMark x1="87326" y1="12667" x2="88140" y2="13594"/>
                        <a14:foregroundMark x1="61628" y1="28939" x2="65698" y2="40886"/>
                        <a14:foregroundMark x1="64651" y1="41813" x2="56047" y2="33265"/>
                        <a14:foregroundMark x1="56047" y1="33265" x2="61512" y2="63646"/>
                        <a14:foregroundMark x1="61512" y1="63646" x2="68372" y2="72606"/>
                        <a14:foregroundMark x1="68372" y1="72606" x2="80233" y2="57673"/>
                        <a14:foregroundMark x1="80233" y1="57673" x2="84767" y2="45108"/>
                        <a14:foregroundMark x1="84767" y1="45108" x2="85814" y2="48198"/>
                        <a14:foregroundMark x1="83953" y1="44902" x2="84535" y2="57158"/>
                        <a14:foregroundMark x1="84535" y1="57158" x2="86744" y2="45932"/>
                        <a14:foregroundMark x1="86744" y1="45932" x2="86279" y2="54995"/>
                        <a14:foregroundMark x1="86279" y1="54995" x2="86628" y2="54274"/>
                        <a14:foregroundMark x1="87209" y1="43151" x2="86744" y2="52935"/>
                        <a14:foregroundMark x1="86744" y1="52935" x2="82093" y2="44387"/>
                        <a14:foregroundMark x1="82093" y1="44387" x2="68605" y2="31102"/>
                        <a14:foregroundMark x1="68605" y1="31102" x2="60000" y2="26262"/>
                        <a14:foregroundMark x1="60000" y1="26262" x2="59767" y2="26365"/>
                        <a14:foregroundMark x1="67674" y1="25335" x2="78140" y2="28733"/>
                        <a14:foregroundMark x1="78140" y1="28733" x2="65000" y2="23378"/>
                        <a14:foregroundMark x1="75349" y1="25026" x2="89884" y2="37178"/>
                        <a14:foregroundMark x1="69535" y1="23172" x2="78023" y2="25026"/>
                        <a14:foregroundMark x1="62093" y1="22039" x2="46163" y2="31411"/>
                        <a14:foregroundMark x1="46163" y1="31411" x2="60465" y2="23069"/>
                        <a14:foregroundMark x1="63488" y1="23687" x2="46047" y2="47065"/>
                        <a14:foregroundMark x1="46047" y1="47065" x2="46047" y2="49331"/>
                        <a14:foregroundMark x1="48605" y1="37899" x2="45349" y2="60041"/>
                        <a14:foregroundMark x1="45349" y1="60041" x2="49070" y2="55922"/>
                        <a14:foregroundMark x1="37209" y1="50360" x2="43837" y2="62307"/>
                        <a14:foregroundMark x1="43837" y1="62307" x2="37209" y2="52935"/>
                        <a14:foregroundMark x1="41279" y1="58084" x2="51047" y2="75695"/>
                        <a14:foregroundMark x1="51047" y1="75695" x2="54884" y2="77858"/>
                        <a14:foregroundMark x1="55581" y1="77446" x2="64884" y2="75798"/>
                        <a14:foregroundMark x1="64884" y1="75798" x2="79070" y2="68486"/>
                        <a14:foregroundMark x1="79070" y1="68486" x2="80349" y2="67147"/>
                        <a14:foregroundMark x1="45233" y1="78991" x2="58256" y2="79300"/>
                        <a14:foregroundMark x1="92791" y1="41813" x2="94302" y2="48816"/>
                        <a14:foregroundMark x1="94651" y1="24408" x2="94767" y2="26982"/>
                        <a14:foregroundMark x1="71977" y1="75180" x2="70116" y2="76828"/>
                        <a14:foregroundMark x1="88372" y1="46241" x2="87791" y2="56952"/>
                        <a14:foregroundMark x1="87791" y1="56952" x2="87326" y2="57981"/>
                        <a14:foregroundMark x1="44186" y1="44902" x2="54186" y2="30896"/>
                        <a14:foregroundMark x1="87674" y1="45108" x2="91047" y2="45726"/>
                        <a14:foregroundMark x1="32209" y1="90010" x2="35233" y2="91040"/>
                        <a14:foregroundMark x1="70465" y1="5561" x2="75698" y2="53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190" y="2662129"/>
            <a:ext cx="1522494" cy="1719002"/>
          </a:xfrm>
          <a:prstGeom prst="rect">
            <a:avLst/>
          </a:prstGeom>
        </p:spPr>
      </p:pic>
      <p:pic>
        <p:nvPicPr>
          <p:cNvPr id="14" name="Рисунок 13" descr="Изображение выглядит как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id="{E90D7450-F4A4-4830-9F1B-F20F0395C6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100" b="90722" l="10000" r="90000">
                        <a14:foregroundMark x1="40976" y1="8247" x2="43293" y2="8247"/>
                        <a14:foregroundMark x1="33780" y1="89543" x2="29390" y2="907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703" y="3888821"/>
            <a:ext cx="2648973" cy="2193479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0D207A80-7537-4297-AFCE-339D8440F9D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8538" b="90751" l="10000" r="94419">
                        <a14:foregroundMark x1="60465" y1="17233" x2="77442" y2="16917"/>
                        <a14:foregroundMark x1="77442" y1="16917" x2="77907" y2="16917"/>
                        <a14:foregroundMark x1="62209" y1="9881" x2="66047" y2="8538"/>
                        <a14:foregroundMark x1="92907" y1="25296" x2="94419" y2="26403"/>
                        <a14:foregroundMark x1="26512" y1="89723" x2="31628" y2="907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68" y="1235177"/>
            <a:ext cx="1491219" cy="2193479"/>
          </a:xfrm>
          <a:prstGeom prst="rect">
            <a:avLst/>
          </a:prstGeom>
        </p:spPr>
      </p:pic>
      <p:pic>
        <p:nvPicPr>
          <p:cNvPr id="18" name="Рисунок 17" descr="Изображение выглядит как стая, природа&#10;&#10;Автоматически созданное описание">
            <a:extLst>
              <a:ext uri="{FF2B5EF4-FFF2-40B4-BE49-F238E27FC236}">
                <a16:creationId xmlns:a16="http://schemas.microsoft.com/office/drawing/2014/main" id="{72C84BC8-3C7A-491A-BA5B-61D707EA924D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08" b="10026"/>
          <a:stretch/>
        </p:blipFill>
        <p:spPr>
          <a:xfrm>
            <a:off x="8263994" y="3428656"/>
            <a:ext cx="2016865" cy="147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08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CA5454-7372-4170-86CF-AFA60178E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Познакомимся с цветами!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B8EBEBB-3845-4CFC-8EC8-78E41C0289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374" y="1403654"/>
            <a:ext cx="4765694" cy="2325866"/>
          </a:xfrm>
          <a:prstGeom prst="rect">
            <a:avLst/>
          </a:prstGeom>
        </p:spPr>
      </p:pic>
      <p:pic>
        <p:nvPicPr>
          <p:cNvPr id="7" name="Рисунок 6" descr="Изображение выглядит как текст, кисть, растение&#10;&#10;Автоматически созданное описание">
            <a:extLst>
              <a:ext uri="{FF2B5EF4-FFF2-40B4-BE49-F238E27FC236}">
                <a16:creationId xmlns:a16="http://schemas.microsoft.com/office/drawing/2014/main" id="{BA18B611-9762-450F-8D8A-EF380C733D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138" b="91927" l="7609" r="92174">
                        <a14:foregroundMark x1="30435" y1="5138" x2="31413" y2="6972"/>
                        <a14:foregroundMark x1="54457" y1="91560" x2="57717" y2="90275"/>
                        <a14:foregroundMark x1="90109" y1="31560" x2="91413" y2="31560"/>
                        <a14:foregroundMark x1="7717" y1="52110" x2="11957" y2="52294"/>
                        <a14:foregroundMark x1="27065" y1="91927" x2="29783" y2="90459"/>
                        <a14:foregroundMark x1="91413" y1="54495" x2="92174" y2="544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793" y="3532337"/>
            <a:ext cx="3244493" cy="19220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BF9D26-EA16-4762-A1AD-DED873425F31}"/>
              </a:ext>
            </a:extLst>
          </p:cNvPr>
          <p:cNvSpPr txBox="1"/>
          <p:nvPr/>
        </p:nvSpPr>
        <p:spPr>
          <a:xfrm>
            <a:off x="2161212" y="2104922"/>
            <a:ext cx="21267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Red</a:t>
            </a:r>
            <a:endParaRPr lang="ru-RU" sz="5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33951B-DA5C-432C-AA45-37B71DC4B7DE}"/>
              </a:ext>
            </a:extLst>
          </p:cNvPr>
          <p:cNvSpPr txBox="1"/>
          <p:nvPr/>
        </p:nvSpPr>
        <p:spPr>
          <a:xfrm>
            <a:off x="2161211" y="3920477"/>
            <a:ext cx="21267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Green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82735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Савон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211</TotalTime>
  <Words>84</Words>
  <Application>Microsoft Office PowerPoint</Application>
  <PresentationFormat>Широкоэкранный</PresentationFormat>
  <Paragraphs>30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Garamond</vt:lpstr>
      <vt:lpstr>Савон</vt:lpstr>
      <vt:lpstr>I can see</vt:lpstr>
      <vt:lpstr> «Прогулка»</vt:lpstr>
      <vt:lpstr>Презентация PowerPoint</vt:lpstr>
      <vt:lpstr>Презентация PowerPoint</vt:lpstr>
      <vt:lpstr>What can you see? Что ты видишь?</vt:lpstr>
      <vt:lpstr>__ = [    ]</vt:lpstr>
      <vt:lpstr>Познакомимся с цветами!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 Гескин</dc:creator>
  <cp:lastModifiedBy>Дмитрий Гескин</cp:lastModifiedBy>
  <cp:revision>3</cp:revision>
  <dcterms:created xsi:type="dcterms:W3CDTF">2021-11-14T10:18:44Z</dcterms:created>
  <dcterms:modified xsi:type="dcterms:W3CDTF">2021-11-15T21:41:03Z</dcterms:modified>
</cp:coreProperties>
</file>