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302" r:id="rId4"/>
    <p:sldId id="301" r:id="rId5"/>
    <p:sldId id="299" r:id="rId6"/>
    <p:sldId id="262" r:id="rId7"/>
    <p:sldId id="263" r:id="rId8"/>
    <p:sldId id="264" r:id="rId9"/>
    <p:sldId id="270" r:id="rId10"/>
    <p:sldId id="266" r:id="rId11"/>
    <p:sldId id="267" r:id="rId12"/>
    <p:sldId id="268" r:id="rId13"/>
    <p:sldId id="291" r:id="rId14"/>
    <p:sldId id="269" r:id="rId15"/>
    <p:sldId id="271" r:id="rId16"/>
    <p:sldId id="273" r:id="rId17"/>
    <p:sldId id="272" r:id="rId18"/>
    <p:sldId id="292" r:id="rId19"/>
    <p:sldId id="274" r:id="rId20"/>
    <p:sldId id="300" r:id="rId21"/>
    <p:sldId id="275" r:id="rId22"/>
    <p:sldId id="282" r:id="rId23"/>
    <p:sldId id="293" r:id="rId24"/>
    <p:sldId id="277" r:id="rId25"/>
    <p:sldId id="295" r:id="rId26"/>
    <p:sldId id="290" r:id="rId27"/>
    <p:sldId id="281" r:id="rId28"/>
    <p:sldId id="304" r:id="rId29"/>
    <p:sldId id="279" r:id="rId30"/>
    <p:sldId id="305" r:id="rId31"/>
    <p:sldId id="296" r:id="rId32"/>
    <p:sldId id="298" r:id="rId33"/>
    <p:sldId id="285" r:id="rId34"/>
    <p:sldId id="286" r:id="rId35"/>
    <p:sldId id="287" r:id="rId36"/>
    <p:sldId id="288" r:id="rId37"/>
    <p:sldId id="289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68" autoAdjust="0"/>
    <p:restoredTop sz="94660"/>
  </p:normalViewPr>
  <p:slideViewPr>
    <p:cSldViewPr>
      <p:cViewPr varScale="1">
        <p:scale>
          <a:sx n="111" d="100"/>
          <a:sy n="111" d="100"/>
        </p:scale>
        <p:origin x="-15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4101F-5A5E-43EF-856C-6B0A686AA43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7ED-F37F-431A-BC46-3183827A0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4101F-5A5E-43EF-856C-6B0A686AA43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7ED-F37F-431A-BC46-3183827A0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4101F-5A5E-43EF-856C-6B0A686AA43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7ED-F37F-431A-BC46-3183827A0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4101F-5A5E-43EF-856C-6B0A686AA43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7ED-F37F-431A-BC46-3183827A0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4101F-5A5E-43EF-856C-6B0A686AA43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7ED-F37F-431A-BC46-3183827A0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4101F-5A5E-43EF-856C-6B0A686AA43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7ED-F37F-431A-BC46-3183827A0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4101F-5A5E-43EF-856C-6B0A686AA43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7ED-F37F-431A-BC46-3183827A0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4101F-5A5E-43EF-856C-6B0A686AA43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7ED-F37F-431A-BC46-3183827A0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4101F-5A5E-43EF-856C-6B0A686AA43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7ED-F37F-431A-BC46-3183827A0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4101F-5A5E-43EF-856C-6B0A686AA43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B07ED-F37F-431A-BC46-3183827A0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4101F-5A5E-43EF-856C-6B0A686AA43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5DB07ED-F37F-431A-BC46-3183827A09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A4101F-5A5E-43EF-856C-6B0A686AA43A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5DB07ED-F37F-431A-BC46-3183827A095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pk\OneDrive\&#1056;&#1072;&#1073;&#1086;&#1095;&#1080;&#1081;%20&#1089;&#1090;&#1086;&#1083;\&#1069;&#1082;&#1086;&#1083;&#1086;&#1075;&#1080;&#1103;%20&#1086;&#1090;&#1082;&#1088;&#1099;&#1090;&#1086;&#1077;\Igor_Talkov_-_CHistye_prudy_52944196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201622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Занятие по экологии</a:t>
            </a:r>
            <a:br>
              <a:rPr lang="ru-RU" dirty="0" smtClean="0"/>
            </a:br>
            <a:r>
              <a:rPr lang="ru-RU" dirty="0" smtClean="0"/>
              <a:t> « Берегите Землю берегите»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МБДОУ «Детский сад «Развитие»</a:t>
            </a:r>
          </a:p>
          <a:p>
            <a:r>
              <a:rPr lang="ru-RU" dirty="0" smtClean="0"/>
              <a:t>Подготовительная группа №9 «Любознайки» </a:t>
            </a:r>
          </a:p>
          <a:p>
            <a:r>
              <a:rPr lang="ru-RU" dirty="0" smtClean="0"/>
              <a:t>Подготовила : Воспитатель </a:t>
            </a:r>
            <a:r>
              <a:rPr lang="ru-RU" dirty="0" err="1" smtClean="0"/>
              <a:t>Солодких</a:t>
            </a:r>
            <a:r>
              <a:rPr lang="ru-RU" dirty="0" smtClean="0"/>
              <a:t> Дина Владимировна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Станция «ВОДНАЯ»</a:t>
            </a:r>
            <a:endParaRPr lang="ru-RU" dirty="0"/>
          </a:p>
        </p:txBody>
      </p:sp>
      <p:pic>
        <p:nvPicPr>
          <p:cNvPr id="5" name="Рисунок 4" descr="hello_html_ebb37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88840"/>
            <a:ext cx="9144000" cy="448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Станция «Цветочная»  </a:t>
            </a:r>
            <a:endParaRPr lang="ru-RU" dirty="0"/>
          </a:p>
        </p:txBody>
      </p:sp>
      <p:pic>
        <p:nvPicPr>
          <p:cNvPr id="3" name="Рисунок 2" descr="4677270_orig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8685" y="1844824"/>
            <a:ext cx="7326630" cy="4824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sert-survival-10-tips-for-surviving-under-the-scorching-sun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86347"/>
            <a:ext cx="8352928" cy="6085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de05d52253497574d0d847032251a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404664"/>
            <a:ext cx="6120680" cy="6336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Станция «Лес- наше богатство»</a:t>
            </a:r>
            <a:endParaRPr lang="ru-RU" dirty="0"/>
          </a:p>
        </p:txBody>
      </p:sp>
      <p:pic>
        <p:nvPicPr>
          <p:cNvPr id="4" name="Рисунок 3" descr="img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44824"/>
            <a:ext cx="9144000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5e3960e268bb98dd29e770ed9e8eb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gor_Talkov_-_CHistye_prudy_5294419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62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woUUIzoys2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404664"/>
            <a:ext cx="7200799" cy="6048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1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4de666605218c3c5cb8e1cfdc9749fc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692696"/>
            <a:ext cx="7776864" cy="5688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Станция «Птицы – наши друзья»</a:t>
            </a:r>
            <a:endParaRPr lang="ru-RU" dirty="0"/>
          </a:p>
        </p:txBody>
      </p:sp>
      <p:pic>
        <p:nvPicPr>
          <p:cNvPr id="3" name="Рисунок 2" descr="anypics.ru-308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060848"/>
            <a:ext cx="6408712" cy="4248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xecmQWkAIwnb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6392" y="0"/>
            <a:ext cx="769121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iybirdhouse_thum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692696"/>
            <a:ext cx="6552728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Станция «Братья наши меньшие»</a:t>
            </a:r>
            <a:endParaRPr lang="ru-RU" dirty="0"/>
          </a:p>
        </p:txBody>
      </p:sp>
      <p:pic>
        <p:nvPicPr>
          <p:cNvPr id="3" name="Рисунок 2" descr="img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88840"/>
            <a:ext cx="9144000" cy="486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XauR6KW8fDIUxTnoAH1h7Gqfiik9pQY0pcJLXCAwmq813U4U4kV4EhRUh1cJ-t4Ed1zI=h9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21531"/>
            <a:ext cx="9144000" cy="5214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f83wgTWAAcg5f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2333"/>
            <a:ext cx="9144000" cy="677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nchantments-W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7952"/>
            <a:ext cx="9144000" cy="6102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QAnsBe-bi_x_AybPus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llo_html_m2421d7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3904"/>
            <a:ext cx="9144000" cy="6070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Станция« Красная книга природы"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img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72816"/>
            <a:ext cx="9144000" cy="489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bebabbb3f2dc4ff6402f30ab16be345-800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Станция « ЭКОЛОГИЧЕСКАЯ»</a:t>
            </a:r>
            <a:endParaRPr lang="ru-RU" dirty="0"/>
          </a:p>
        </p:txBody>
      </p:sp>
      <p:pic>
        <p:nvPicPr>
          <p:cNvPr id="3" name="Рисунок 2" descr="2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44824"/>
            <a:ext cx="9144000" cy="5013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screen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5Tdz4PW4AEIQ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adug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7167"/>
            <a:ext cx="9144000" cy="6463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Land-Pollution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ДРУЗЕЙ ПРИРОДЫ</a:t>
            </a:r>
            <a:endParaRPr lang="ru-RU" dirty="0"/>
          </a:p>
        </p:txBody>
      </p:sp>
      <p:pic>
        <p:nvPicPr>
          <p:cNvPr id="3" name="Рисунок 2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2856"/>
            <a:ext cx="9144000" cy="4580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75e3dd0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364</TotalTime>
  <Words>64</Words>
  <Application>Microsoft Office PowerPoint</Application>
  <PresentationFormat>Экран (4:3)</PresentationFormat>
  <Paragraphs>12</Paragraphs>
  <Slides>37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Поток</vt:lpstr>
      <vt:lpstr>Занятие по экологии  « Берегите Землю берегите»</vt:lpstr>
      <vt:lpstr>Слайд 2</vt:lpstr>
      <vt:lpstr>Слайд 3</vt:lpstr>
      <vt:lpstr>Слайд 4</vt:lpstr>
      <vt:lpstr>Слайд 5</vt:lpstr>
      <vt:lpstr>Слайд 6</vt:lpstr>
      <vt:lpstr>ПРАВИЛА ДРУЗЕЙ ПРИРОДЫ</vt:lpstr>
      <vt:lpstr>Слайд 8</vt:lpstr>
      <vt:lpstr>Слайд 9</vt:lpstr>
      <vt:lpstr>Станция «ВОДНАЯ»</vt:lpstr>
      <vt:lpstr>Слайд 11</vt:lpstr>
      <vt:lpstr>Слайд 12</vt:lpstr>
      <vt:lpstr>Слайд 13</vt:lpstr>
      <vt:lpstr>      Станция «Цветочная»  </vt:lpstr>
      <vt:lpstr>Слайд 15</vt:lpstr>
      <vt:lpstr>Слайд 16</vt:lpstr>
      <vt:lpstr>Слайд 17</vt:lpstr>
      <vt:lpstr>Слайд 18</vt:lpstr>
      <vt:lpstr>Станция «Лес- наше богатство»</vt:lpstr>
      <vt:lpstr>Слайд 20</vt:lpstr>
      <vt:lpstr>Слайд 21</vt:lpstr>
      <vt:lpstr>Слайд 22</vt:lpstr>
      <vt:lpstr>Слайд 23</vt:lpstr>
      <vt:lpstr>Станция «Птицы – наши друзья»</vt:lpstr>
      <vt:lpstr>Слайд 25</vt:lpstr>
      <vt:lpstr>Слайд 26</vt:lpstr>
      <vt:lpstr>Станция «Братья наши меньшие»</vt:lpstr>
      <vt:lpstr>Слайд 28</vt:lpstr>
      <vt:lpstr>Слайд 29</vt:lpstr>
      <vt:lpstr>Слайд 30</vt:lpstr>
      <vt:lpstr>Слайд 31</vt:lpstr>
      <vt:lpstr>Слайд 32</vt:lpstr>
      <vt:lpstr>Станция« Красная книга природы"</vt:lpstr>
      <vt:lpstr>Слайд 34</vt:lpstr>
      <vt:lpstr>Станция « ЭКОЛОГИЧЕСКАЯ»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pk</dc:creator>
  <cp:lastModifiedBy>pk</cp:lastModifiedBy>
  <cp:revision>33</cp:revision>
  <dcterms:created xsi:type="dcterms:W3CDTF">2021-04-09T09:48:23Z</dcterms:created>
  <dcterms:modified xsi:type="dcterms:W3CDTF">2021-04-21T14:59:19Z</dcterms:modified>
</cp:coreProperties>
</file>