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6" r:id="rId3"/>
    <p:sldId id="281" r:id="rId4"/>
    <p:sldId id="260" r:id="rId5"/>
    <p:sldId id="257" r:id="rId6"/>
    <p:sldId id="262" r:id="rId7"/>
    <p:sldId id="261" r:id="rId8"/>
    <p:sldId id="264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627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«СТРАНЕ НУЖНЫ КАДРЫ!»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1\Desktop\depositphotos_24167231-Professions-kids-se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808935" cy="4192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8. «Тест»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1. Это специалист, который выбирает и устанавливает дорожное адаптивное покрытие, разметку и дорожные знаки с радиочастотной идентификацией, системы наблюдения и датчики для контроля состояния дороги.</a:t>
            </a:r>
            <a:r>
              <a:rPr lang="ru-RU" u="sng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Варианты:</a:t>
            </a:r>
            <a:r>
              <a:rPr lang="ru-RU" u="sng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А) Архитектор интеллектуальных систем управления</a:t>
            </a:r>
          </a:p>
          <a:p>
            <a:pPr>
              <a:buNone/>
            </a:pPr>
            <a:r>
              <a:rPr lang="ru-RU" dirty="0" smtClean="0"/>
              <a:t>Б) Строитель «умных» дорог</a:t>
            </a:r>
          </a:p>
          <a:p>
            <a:pPr>
              <a:buNone/>
            </a:pPr>
            <a:r>
              <a:rPr lang="ru-RU" dirty="0" smtClean="0"/>
              <a:t>В) Оператор </a:t>
            </a:r>
            <a:r>
              <a:rPr lang="ru-RU" dirty="0" err="1" smtClean="0"/>
              <a:t>кросс-логистики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Г) проектировщик </a:t>
            </a:r>
            <a:r>
              <a:rPr lang="ru-RU" dirty="0" err="1" smtClean="0"/>
              <a:t>интермодальных</a:t>
            </a:r>
            <a:r>
              <a:rPr lang="ru-RU" dirty="0" smtClean="0"/>
              <a:t> транспортных узлов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pPr lvl="0"/>
            <a:r>
              <a:rPr lang="ru-RU" dirty="0" smtClean="0"/>
              <a:t>2. Специалист, разрабатывающий программы посещения </a:t>
            </a:r>
            <a:r>
              <a:rPr lang="ru-RU" dirty="0" err="1" smtClean="0"/>
              <a:t>околокосмического</a:t>
            </a:r>
            <a:r>
              <a:rPr lang="ru-RU" dirty="0" smtClean="0"/>
              <a:t> пространства, а впоследствии – орбитальных комплексов и других космических сооружений (в том числе лунных баз).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dirty="0" err="1" smtClean="0"/>
              <a:t>Космогеолог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инженер-космодорожник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В) менеджер </a:t>
            </a:r>
            <a:r>
              <a:rPr lang="ru-RU" dirty="0" err="1" smtClean="0"/>
              <a:t>космотуризма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 Инженер систем жизнеобеспечения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3.Специалист, анализирующий массив данных, поступающих с месторождения для контролирования хода процесса добычи, предупреждения возможных чрезвычайных ситуаций и принятия оперативных решений.</a:t>
            </a:r>
          </a:p>
          <a:p>
            <a:pPr>
              <a:buNone/>
            </a:pPr>
            <a:r>
              <a:rPr lang="ru-RU" dirty="0" smtClean="0"/>
              <a:t>А) Инженер-интерпретатор данных телеметрии</a:t>
            </a:r>
          </a:p>
          <a:p>
            <a:pPr>
              <a:buNone/>
            </a:pPr>
            <a:r>
              <a:rPr lang="ru-RU" dirty="0" smtClean="0"/>
              <a:t>Б) системный горный инженер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dirty="0" err="1" smtClean="0"/>
              <a:t>Экоаналитик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добывающих отраслях</a:t>
            </a:r>
          </a:p>
          <a:p>
            <a:pPr>
              <a:buNone/>
            </a:pPr>
            <a:r>
              <a:rPr lang="ru-RU" dirty="0" smtClean="0"/>
              <a:t>Г) Оператор БПЛА (беспилотных летательных аппаратов) для разведки месторождений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4.Специалист по управлению и обслуживанию роботизированных систем, в том числе на сложных и опасных производствах и при работе с труднодоступными или микрообъектами.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dirty="0" err="1" smtClean="0"/>
              <a:t>Инженер-композитчик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 проектировщик промышленной робототехники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dirty="0" err="1" smtClean="0"/>
              <a:t>проектировщик-эргономист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 оператор многофункциональных робототехнических комплексов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5. Специалист на стыке дизайна и ИТ, который дополняет одежду носимыми </a:t>
            </a:r>
            <a:r>
              <a:rPr lang="ru-RU" dirty="0" err="1" smtClean="0"/>
              <a:t>гаджетами</a:t>
            </a:r>
            <a:r>
              <a:rPr lang="ru-RU" dirty="0" smtClean="0"/>
              <a:t> как в чисто декоративных целях, так и для решения определенных задач.</a:t>
            </a:r>
          </a:p>
          <a:p>
            <a:pPr>
              <a:buNone/>
            </a:pPr>
            <a:r>
              <a:rPr lang="ru-RU" dirty="0" smtClean="0"/>
              <a:t>А) Проектировщик новых тканей</a:t>
            </a:r>
          </a:p>
          <a:p>
            <a:pPr>
              <a:buNone/>
            </a:pPr>
            <a:r>
              <a:rPr lang="ru-RU" dirty="0" smtClean="0"/>
              <a:t>Б) программист электронных «рецептов» одежды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dirty="0" err="1" smtClean="0"/>
              <a:t>Техно-стилист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Г) Разработчик </a:t>
            </a:r>
            <a:r>
              <a:rPr lang="ru-RU" dirty="0" err="1" smtClean="0"/>
              <a:t>ИТ-интерфейсов</a:t>
            </a:r>
            <a:r>
              <a:rPr lang="ru-RU" dirty="0" smtClean="0"/>
              <a:t> в легкой промышленности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9 «Мультфильмы»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5214974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sz="2800" dirty="0" smtClean="0"/>
              <a:t>Кем бы мог работать в наши дни Волк из сказки «Волк и семеро козлят»?</a:t>
            </a:r>
          </a:p>
          <a:p>
            <a:endParaRPr lang="ru-RU" sz="2800" dirty="0"/>
          </a:p>
        </p:txBody>
      </p:sp>
      <p:pic>
        <p:nvPicPr>
          <p:cNvPr id="4" name="Рисунок 3" descr="volk_i_7_kozljat_pesnja_volka_i_kozlj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285992"/>
            <a:ext cx="4786346" cy="410258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2. Красная шапочка?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красная шапо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6341" y="1447800"/>
            <a:ext cx="6936867" cy="48006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3. Кот </a:t>
            </a:r>
            <a:r>
              <a:rPr lang="ru-RU" sz="2800" dirty="0" err="1" smtClean="0">
                <a:solidFill>
                  <a:schemeClr val="tx1"/>
                </a:solidFill>
              </a:rPr>
              <a:t>Матроскин</a:t>
            </a:r>
            <a:r>
              <a:rPr lang="ru-RU" sz="2800" dirty="0" smtClean="0">
                <a:solidFill>
                  <a:schemeClr val="tx1"/>
                </a:solidFill>
              </a:rPr>
              <a:t> из мультфильма «Каникулы в </a:t>
            </a:r>
            <a:r>
              <a:rPr lang="ru-RU" sz="2800" dirty="0" err="1" smtClean="0">
                <a:solidFill>
                  <a:schemeClr val="tx1"/>
                </a:solidFill>
              </a:rPr>
              <a:t>Простоквашино</a:t>
            </a:r>
            <a:r>
              <a:rPr lang="ru-RU" sz="2800" dirty="0" smtClean="0">
                <a:solidFill>
                  <a:schemeClr val="tx1"/>
                </a:solidFill>
              </a:rPr>
              <a:t>»?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857364"/>
            <a:ext cx="2733675" cy="2047875"/>
          </a:xfrm>
        </p:spPr>
      </p:pic>
      <p:pic>
        <p:nvPicPr>
          <p:cNvPr id="7" name="Рисунок 6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43248"/>
            <a:ext cx="4076709" cy="305753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91759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>
                <a:solidFill>
                  <a:schemeClr val="tx1"/>
                </a:solidFill>
              </a:rPr>
              <a:t>4. Профессия бессердечного друга </a:t>
            </a:r>
            <a:r>
              <a:rPr lang="ru-RU" sz="3100" dirty="0" err="1" smtClean="0">
                <a:solidFill>
                  <a:schemeClr val="tx1"/>
                </a:solidFill>
              </a:rPr>
              <a:t>Элли</a:t>
            </a:r>
            <a:r>
              <a:rPr lang="ru-RU" sz="3100" dirty="0" smtClean="0">
                <a:solidFill>
                  <a:schemeClr val="tx1"/>
                </a:solidFill>
              </a:rPr>
              <a:t>, </a:t>
            </a:r>
            <a:r>
              <a:rPr lang="ru-RU" sz="3100" dirty="0" err="1" smtClean="0">
                <a:solidFill>
                  <a:schemeClr val="tx1"/>
                </a:solidFill>
              </a:rPr>
              <a:t>Тотошки</a:t>
            </a:r>
            <a:r>
              <a:rPr lang="ru-RU" sz="3100" dirty="0" smtClean="0">
                <a:solidFill>
                  <a:schemeClr val="tx1"/>
                </a:solidFill>
              </a:rPr>
              <a:t> и Страшилы. </a:t>
            </a:r>
            <a:endParaRPr lang="ru-RU" dirty="0"/>
          </a:p>
        </p:txBody>
      </p:sp>
      <p:pic>
        <p:nvPicPr>
          <p:cNvPr id="4" name="Содержимое 3" descr="волшебн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1714488"/>
            <a:ext cx="7499350" cy="435771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5. Из трех девиц одна стала царицей по  « Сказке о царе </a:t>
            </a:r>
            <a:r>
              <a:rPr lang="ru-RU" sz="2800" dirty="0" err="1" smtClean="0">
                <a:solidFill>
                  <a:schemeClr val="tx1"/>
                </a:solidFill>
              </a:rPr>
              <a:t>Салтане</a:t>
            </a:r>
            <a:r>
              <a:rPr lang="ru-RU" sz="2800" dirty="0" smtClean="0">
                <a:solidFill>
                  <a:schemeClr val="tx1"/>
                </a:solidFill>
              </a:rPr>
              <a:t>» А.С. Пушкина. Назовите профессии двух других девиц.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сказ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7907" y="1447800"/>
            <a:ext cx="6353735" cy="48006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/>
          <a:lstStyle/>
          <a:p>
            <a:r>
              <a:rPr lang="ru-RU" dirty="0" smtClean="0"/>
              <a:t>Разгадайте тематические ребусы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214554"/>
            <a:ext cx="4968552" cy="183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1\Desktop\1438707563_0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437112"/>
            <a:ext cx="2667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471" y="4077072"/>
            <a:ext cx="4323933" cy="201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Elena\Desktop\работа\ДОКУМЕНТЫ ОТДЕЛА ИМО\РАЙОННЫЕ ИГРЫ ДТДМ ИСТОКИ\игра стране нужны кадры\ЗООЛОГ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857364"/>
            <a:ext cx="2238364" cy="2355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6. Назовите профессию Мэри </a:t>
            </a:r>
            <a:r>
              <a:rPr lang="ru-RU" sz="2800" dirty="0" err="1" smtClean="0">
                <a:solidFill>
                  <a:schemeClr val="tx1"/>
                </a:solidFill>
              </a:rPr>
              <a:t>Поппинс</a:t>
            </a:r>
            <a:r>
              <a:rPr lang="ru-RU" sz="2800" dirty="0" smtClean="0">
                <a:solidFill>
                  <a:schemeClr val="tx1"/>
                </a:solidFill>
              </a:rPr>
              <a:t>, прилетевшей на зонтике неизвестно откуда 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мэр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1973262"/>
            <a:ext cx="7499350" cy="374967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96974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 smtClean="0">
                <a:solidFill>
                  <a:schemeClr val="tx1"/>
                </a:solidFill>
              </a:rPr>
              <a:t>7. Фукс из мультфильма «Приключение капитана </a:t>
            </a:r>
            <a:r>
              <a:rPr lang="ru-RU" sz="2400" dirty="0" err="1" smtClean="0">
                <a:solidFill>
                  <a:schemeClr val="tx1"/>
                </a:solidFill>
              </a:rPr>
              <a:t>Врунгеля</a:t>
            </a:r>
            <a:r>
              <a:rPr lang="ru-RU" sz="2400" dirty="0" smtClean="0">
                <a:solidFill>
                  <a:schemeClr val="tx1"/>
                </a:solidFill>
              </a:rPr>
              <a:t>» попал на корабль случайно, в мачтах и парусах был ни бум-бум, зато здорово разбирался в картах, правда, в игральных. Кем он был на корабле?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фук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021672"/>
            <a:ext cx="5572163" cy="4179122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8. Кем по профессии был Джузеппе в сказке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« Золотой ключик, или приключения Буратино»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джузепп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1756484"/>
            <a:ext cx="7499350" cy="4183231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9. Кем по профессии был </a:t>
            </a:r>
            <a:r>
              <a:rPr lang="ru-RU" sz="2800" dirty="0" err="1" smtClean="0">
                <a:solidFill>
                  <a:schemeClr val="tx1"/>
                </a:solidFill>
              </a:rPr>
              <a:t>Вакула</a:t>
            </a:r>
            <a:r>
              <a:rPr lang="ru-RU" sz="2800" dirty="0" smtClean="0">
                <a:solidFill>
                  <a:schemeClr val="tx1"/>
                </a:solidFill>
              </a:rPr>
              <a:t> из повести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« Ночь перед рождеством»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ваку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6775" y="1633537"/>
            <a:ext cx="6096000" cy="442912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 новых встреч!!!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1\Desktop\depositphotos_24167231-Professions-kids-se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808935" cy="4192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pic>
        <p:nvPicPr>
          <p:cNvPr id="2050" name="Picture 2" descr="C:\Users\Elena\Desktop\работа\ДОКУМЕНТЫ ОТДЕЛА ИМО\РАЙОННЫЕ ИГРЫ ДТДМ ИСТОКИ\игра стране нужны кадры\ГРИМЕ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2591778" cy="2286016"/>
          </a:xfrm>
          <a:prstGeom prst="rect">
            <a:avLst/>
          </a:prstGeom>
          <a:noFill/>
        </p:spPr>
      </p:pic>
      <p:pic>
        <p:nvPicPr>
          <p:cNvPr id="2051" name="Picture 3" descr="C:\Users\Elena\Desktop\работа\ДОКУМЕНТЫ ОТДЕЛА ИМО\РАЙОННЫЕ ИГРЫ ДТДМ ИСТОКИ\игра стране нужны кадры\АГРОН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929066"/>
            <a:ext cx="6049978" cy="2125585"/>
          </a:xfrm>
          <a:prstGeom prst="rect">
            <a:avLst/>
          </a:prstGeom>
          <a:noFill/>
        </p:spPr>
      </p:pic>
      <p:pic>
        <p:nvPicPr>
          <p:cNvPr id="2052" name="Picture 4" descr="C:\Users\Elena\Desktop\работа\ДОКУМЕНТЫ ОТДЕЛА ИМО\РАЙОННЫЕ ИГРЫ ДТДМ ИСТОКИ\игра стране нужны кадры\ВОДИТЕЛЬ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928670"/>
            <a:ext cx="47625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6994044" cy="46634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Считается, что некоторые </a:t>
            </a:r>
            <a:r>
              <a:rPr lang="ru-RU" b="1" dirty="0" smtClean="0"/>
              <a:t>профессии вот-вот </a:t>
            </a:r>
            <a:r>
              <a:rPr lang="ru-RU" b="1" dirty="0" smtClean="0"/>
              <a:t>станут не нужными. Как, например, перестала быть нужной профессия ямщика с появлением поездов. </a:t>
            </a:r>
            <a:endParaRPr lang="ru-RU" dirty="0" smtClean="0"/>
          </a:p>
          <a:p>
            <a:r>
              <a:rPr lang="ru-RU" b="1" dirty="0" smtClean="0"/>
              <a:t>Например, авторы некоторых научных трудов говорят о том, что скоро могут исчезнуть профессии смотрителя музейного зала, билетера.</a:t>
            </a:r>
            <a:endParaRPr lang="ru-RU" dirty="0" smtClean="0"/>
          </a:p>
          <a:p>
            <a:r>
              <a:rPr lang="ru-RU" b="1" dirty="0" smtClean="0"/>
              <a:t>Запишите  еще </a:t>
            </a:r>
            <a:r>
              <a:rPr lang="ru-RU" b="1" dirty="0" smtClean="0"/>
              <a:t>2-5 профессий, </a:t>
            </a:r>
            <a:r>
              <a:rPr lang="ru-RU" b="1" dirty="0" smtClean="0"/>
              <a:t>которые уже исчезли, и еще </a:t>
            </a:r>
            <a:r>
              <a:rPr lang="ru-RU" b="1" dirty="0" smtClean="0"/>
              <a:t>3 -6 </a:t>
            </a:r>
            <a:r>
              <a:rPr lang="ru-RU" b="1" dirty="0" smtClean="0"/>
              <a:t>профессии, которые, на ваш взгляд, являются «пенсионерами» и исчезнут в ближайшие 20 лет.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Задание 4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«Профессия или должность»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Записать в таблицу отдельно "профессии" и "должности"..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Врач</a:t>
            </a:r>
          </a:p>
          <a:p>
            <a:r>
              <a:rPr lang="ru-RU" dirty="0" smtClean="0"/>
              <a:t>Педагог</a:t>
            </a:r>
          </a:p>
          <a:p>
            <a:r>
              <a:rPr lang="ru-RU" dirty="0" smtClean="0"/>
              <a:t>Завуч</a:t>
            </a:r>
          </a:p>
          <a:p>
            <a:r>
              <a:rPr lang="ru-RU" dirty="0" smtClean="0"/>
              <a:t>Директор</a:t>
            </a:r>
          </a:p>
          <a:p>
            <a:r>
              <a:rPr lang="ru-RU" dirty="0" smtClean="0"/>
              <a:t>Продавец</a:t>
            </a:r>
          </a:p>
          <a:p>
            <a:r>
              <a:rPr lang="ru-RU" dirty="0" smtClean="0"/>
              <a:t>Бригадир</a:t>
            </a:r>
          </a:p>
          <a:p>
            <a:r>
              <a:rPr lang="ru-RU" dirty="0" smtClean="0"/>
              <a:t>Металлург</a:t>
            </a:r>
          </a:p>
          <a:p>
            <a:r>
              <a:rPr lang="ru-RU" dirty="0" smtClean="0"/>
              <a:t>Строитель</a:t>
            </a:r>
          </a:p>
          <a:p>
            <a:r>
              <a:rPr lang="ru-RU" dirty="0" smtClean="0"/>
              <a:t>Повар</a:t>
            </a:r>
          </a:p>
          <a:p>
            <a:r>
              <a:rPr lang="ru-RU" dirty="0" smtClean="0"/>
              <a:t>Менеджер</a:t>
            </a:r>
          </a:p>
          <a:p>
            <a:r>
              <a:rPr lang="ru-RU" dirty="0" smtClean="0"/>
              <a:t>Геолог</a:t>
            </a:r>
          </a:p>
          <a:p>
            <a:r>
              <a:rPr lang="ru-RU" dirty="0" smtClean="0"/>
              <a:t>Начальник транспортного цеха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ЗАДАНИЕ 5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«Отгадай профессию»</a:t>
            </a:r>
            <a:endParaRPr lang="ru-RU" dirty="0"/>
          </a:p>
        </p:txBody>
      </p:sp>
      <p:pic>
        <p:nvPicPr>
          <p:cNvPr id="7" name="Содержимое 6" descr="profess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581330"/>
            <a:ext cx="5000660" cy="52766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6 «Актеры»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2992376" cy="4663440"/>
          </a:xfrm>
        </p:spPr>
        <p:txBody>
          <a:bodyPr/>
          <a:lstStyle/>
          <a:p>
            <a:r>
              <a:rPr lang="ru-RU" dirty="0" smtClean="0"/>
              <a:t>Изобразите некую сценку с места работы данного специалиста, не называя специалиста и не говоря прямо о его действиях.</a:t>
            </a:r>
            <a:endParaRPr lang="ru-RU" dirty="0"/>
          </a:p>
        </p:txBody>
      </p:sp>
      <p:pic>
        <p:nvPicPr>
          <p:cNvPr id="5" name="Содержимое 4" descr="children-singing-clipart-children-singing-dancing-380678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250934"/>
            <a:ext cx="4650482" cy="4842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7 «Черный ящик»</a:t>
            </a:r>
            <a:endParaRPr lang="ru-RU" dirty="0"/>
          </a:p>
        </p:txBody>
      </p:sp>
      <p:pic>
        <p:nvPicPr>
          <p:cNvPr id="8" name="Содержимое 7" descr="черный ящи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2287" y="1714488"/>
            <a:ext cx="3136903" cy="4000528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этом ящике находится орудие труда, используемое в работе музыканта, сталевара, врача.</a:t>
            </a:r>
          </a:p>
          <a:p>
            <a:r>
              <a:rPr lang="ru-RU" dirty="0" smtClean="0"/>
              <a:t>Что в ящике?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14290"/>
            <a:ext cx="7498080" cy="79382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7.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/>
          <a:lstStyle/>
          <a:p>
            <a:r>
              <a:rPr lang="ru-RU" dirty="0" smtClean="0"/>
              <a:t>Ложка</a:t>
            </a:r>
            <a:endParaRPr lang="ru-RU" dirty="0"/>
          </a:p>
        </p:txBody>
      </p:sp>
      <p:pic>
        <p:nvPicPr>
          <p:cNvPr id="17411" name="Picture 3" descr="C:\Users\1\Desktop\depositphotos_4505126-Young-woman-doctor-l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3436640" cy="2282143"/>
          </a:xfrm>
          <a:prstGeom prst="rect">
            <a:avLst/>
          </a:prstGeom>
          <a:noFill/>
        </p:spPr>
      </p:pic>
      <p:pic>
        <p:nvPicPr>
          <p:cNvPr id="17412" name="Picture 4" descr="C:\Users\1\Desktop\dbjs1ju-bw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221088"/>
            <a:ext cx="3377952" cy="2251968"/>
          </a:xfrm>
          <a:prstGeom prst="rect">
            <a:avLst/>
          </a:prstGeom>
          <a:noFill/>
        </p:spPr>
      </p:pic>
      <p:pic>
        <p:nvPicPr>
          <p:cNvPr id="17413" name="Picture 5" descr="C:\Users\1\Desktop\143613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772816"/>
            <a:ext cx="289360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672</TotalTime>
  <Words>568</Words>
  <Application>Microsoft Office PowerPoint</Application>
  <PresentationFormat>Экран (4:3)</PresentationFormat>
  <Paragraphs>67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«СТРАНЕ НУЖНЫ КАДРЫ!»</vt:lpstr>
      <vt:lpstr>ЗАДАНИЕ 2</vt:lpstr>
      <vt:lpstr>Слайд 3</vt:lpstr>
      <vt:lpstr>ЗАДАНИЕ 3</vt:lpstr>
      <vt:lpstr>Задание 4  «Профессия или должность»</vt:lpstr>
      <vt:lpstr>ЗАДАНИЕ 5  «Отгадай профессию»</vt:lpstr>
      <vt:lpstr>ЗАДАНИЕ 6 «Актеры»</vt:lpstr>
      <vt:lpstr>ЗАДАНИЕ 7 «Черный ящик»</vt:lpstr>
      <vt:lpstr>ЗАДАНИЕ 7. Ответ</vt:lpstr>
      <vt:lpstr>ЗАДАНИЕ 8. «Тест»</vt:lpstr>
      <vt:lpstr>Слайд 11</vt:lpstr>
      <vt:lpstr>Слайд 12</vt:lpstr>
      <vt:lpstr>Слайд 13</vt:lpstr>
      <vt:lpstr>Слайд 14</vt:lpstr>
      <vt:lpstr>Задание 9 «Мультфильмы»</vt:lpstr>
      <vt:lpstr>2. Красная шапочка?</vt:lpstr>
      <vt:lpstr>3. Кот Матроскин из мультфильма «Каникулы в Простоквашино»?</vt:lpstr>
      <vt:lpstr>4. Профессия бессердечного друга Элли, Тотошки и Страшилы. </vt:lpstr>
      <vt:lpstr>5. Из трех девиц одна стала царицей по  « Сказке о царе Салтане» А.С. Пушкина. Назовите профессии двух других девиц.</vt:lpstr>
      <vt:lpstr>6. Назовите профессию Мэри Поппинс, прилетевшей на зонтике неизвестно откуда  </vt:lpstr>
      <vt:lpstr>7. Фукс из мультфильма «Приключение капитана Врунгеля» попал на корабль случайно, в мачтах и парусах был ни бум-бум, зато здорово разбирался в картах, правда, в игральных. Кем он был на корабле?</vt:lpstr>
      <vt:lpstr>8. Кем по профессии был Джузеппе в сказке   « Золотой ключик, или приключения Буратино» </vt:lpstr>
      <vt:lpstr>9. Кем по профессии был Вакула из повести  « Ночь перед рождеством»</vt:lpstr>
      <vt:lpstr>До новых встреч!!!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</dc:title>
  <dc:creator>1</dc:creator>
  <cp:lastModifiedBy>Elena</cp:lastModifiedBy>
  <cp:revision>71</cp:revision>
  <dcterms:created xsi:type="dcterms:W3CDTF">2016-11-06T16:49:58Z</dcterms:created>
  <dcterms:modified xsi:type="dcterms:W3CDTF">2017-05-02T06:25:07Z</dcterms:modified>
</cp:coreProperties>
</file>