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3" r:id="rId9"/>
    <p:sldId id="263" r:id="rId10"/>
    <p:sldId id="264" r:id="rId11"/>
    <p:sldId id="265" r:id="rId12"/>
    <p:sldId id="266" r:id="rId13"/>
    <p:sldId id="274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44;&#1086;&#1073;&#1088;&#1086;\1%20&#1045;&#1089;&#1083;&#1080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2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\&#1056;&#1072;&#1073;&#1086;&#1095;&#1080;&#1081;%20&#1089;&#1090;&#1086;&#1083;\&#1044;&#1086;&#1073;&#1088;&#1086;\3%20&#1044;&#1086;&#1073;&#1088;&#1099;&#1084;%20&#1073;&#1099;&#1090;&#1100;.mp3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фоны\ф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14480" y="2285992"/>
            <a:ext cx="59293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Дарите </a:t>
            </a:r>
            <a:endParaRPr lang="en-US" sz="6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людям доброту</a:t>
            </a:r>
            <a:endParaRPr lang="ru-RU" sz="6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28861" y="1285860"/>
            <a:ext cx="49292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 в группах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785786" y="2117219"/>
            <a:ext cx="74295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Соедините слова первого и второго столбиков, чтобы получилась пословица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14348" y="3286125"/>
          <a:ext cx="7715304" cy="3071835"/>
        </p:xfrm>
        <a:graphic>
          <a:graphicData uri="http://schemas.openxmlformats.org/drawingml/2006/table">
            <a:tbl>
              <a:tblPr/>
              <a:tblGrid>
                <a:gridCol w="3857249"/>
                <a:gridCol w="3858055"/>
              </a:tblGrid>
              <a:tr h="614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Добро помни, </a:t>
                      </a:r>
                      <a:r>
                        <a:rPr lang="ru-RU" sz="2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  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пожнёшь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Что посеешь, то и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зло забывай</a:t>
                      </a:r>
                      <a:endParaRPr lang="ru-RU" sz="24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За </a:t>
                      </a:r>
                      <a:r>
                        <a:rPr lang="ru-RU" sz="2400" b="1" i="1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добро    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добра не делает никому</a:t>
                      </a:r>
                      <a:endParaRPr lang="ru-RU" sz="24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Худо тому, кто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добром платим</a:t>
                      </a:r>
                      <a:endParaRPr lang="ru-RU" sz="240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43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Доброе словечко лечит, а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злое калечит</a:t>
                      </a:r>
                      <a:endParaRPr lang="ru-RU" sz="24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>
            <a:off x="3857620" y="3500438"/>
            <a:ext cx="571504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000496" y="4143380"/>
            <a:ext cx="571504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929058" y="4786322"/>
            <a:ext cx="571504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000496" y="5429264"/>
            <a:ext cx="571504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3929058" y="6215082"/>
            <a:ext cx="571504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2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48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43174" y="1214422"/>
            <a:ext cx="364333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Кукла Настя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7" name="Picture 1" descr="C:\Documents and Settings\Admin\Рабочий стол\ч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143116"/>
            <a:ext cx="3464957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1785926"/>
            <a:ext cx="68580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«Словом можно убить, словом можно воскресить». 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Русский учёный Павлов</a:t>
            </a:r>
          </a:p>
          <a:p>
            <a:pPr algn="ctr"/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://im0-tub-ru.yandex.net/i?id=458405429-05-72&amp;n=2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3214686"/>
            <a:ext cx="2928958" cy="34057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1500174"/>
            <a:ext cx="550072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«ХЛОПАЕМ В ЛАДОШИ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ТЯНЕМ РУКИ ВВЕРХ»</a:t>
            </a:r>
            <a:endParaRPr lang="ru-RU" sz="2800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857224" y="3287253"/>
            <a:ext cx="67151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делает что-то полезное для людей;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1285852" y="3886254"/>
            <a:ext cx="64294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 делает домашнее задание за кого-то;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214414" y="4428216"/>
            <a:ext cx="63579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 ждёт, когда его позовут на помощь;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285852" y="4908190"/>
            <a:ext cx="62151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переводит старушку через дорогу;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285852" y="5368246"/>
            <a:ext cx="62151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накормит бездомного котёнка;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285852" y="5851487"/>
            <a:ext cx="635798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заберёт обратно подаренную вещь;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721" grpId="0"/>
      <p:bldP spid="30722" grpId="0"/>
      <p:bldP spid="30723" grpId="0"/>
      <p:bldP spid="30724" grpId="0"/>
      <p:bldP spid="30725" grpId="0"/>
      <p:bldP spid="307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57357" y="1500174"/>
            <a:ext cx="56436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Правила  доброты</a:t>
            </a:r>
            <a:endParaRPr lang="ru-RU" sz="5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500306"/>
            <a:ext cx="6357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  Делись последним с другом.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143108" y="3217659"/>
            <a:ext cx="40005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 Помогай людям.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214546" y="3833678"/>
            <a:ext cx="44291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 Защищай слабого.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2214546" y="4462780"/>
            <a:ext cx="35719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 Не завидуй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2143108" y="5211122"/>
            <a:ext cx="57864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•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  Прощай ошибки другим.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6000768"/>
            <a:ext cx="58579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Дари людям добрые слова.</a:t>
            </a:r>
            <a:endParaRPr lang="ru-RU" sz="3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28673" grpId="0"/>
      <p:bldP spid="28674" grpId="0"/>
      <p:bldP spid="28675" grpId="0"/>
      <p:bldP spid="28676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928926" y="1357298"/>
            <a:ext cx="36433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Упражнение «Ладошка»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49" name="Picture 1" descr="C:\Documents and Settings\Admin\Рабочий стол\фоны\ф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643182"/>
            <a:ext cx="5451040" cy="40303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714613" y="214290"/>
            <a:ext cx="37147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Рефлексия.</a:t>
            </a:r>
            <a:endParaRPr lang="ru-RU" sz="4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3357562"/>
            <a:ext cx="69294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Доброта важнее и нужнее всех человеческих качеств</a:t>
            </a:r>
            <a:endParaRPr lang="ru-RU" sz="3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00100" y="4448903"/>
            <a:ext cx="671517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чись быть добрым! Дарите людям добрые слова! Спешите делать добро! Ведь добро в нас и вокруг нас!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857224" y="1557101"/>
            <a:ext cx="764386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Какие добрые дела делаете?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Какие бы добрые дела вы совершили в будущем?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097" grpId="0"/>
      <p:bldP spid="409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57422" y="1857364"/>
            <a:ext cx="4357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Видеоролик о доброте 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928934"/>
            <a:ext cx="642942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«РОМАШКА –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СИМВОЛ ДОБРОТЫ»</a:t>
            </a:r>
            <a:endParaRPr lang="ru-RU" sz="4400" dirty="0"/>
          </a:p>
        </p:txBody>
      </p:sp>
      <p:pic>
        <p:nvPicPr>
          <p:cNvPr id="1027" name="Picture 3" descr="D:\3 класс 2018\Всё с рабочего стола 14.12.18\фоны\р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827336"/>
            <a:ext cx="2500298" cy="3030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857356" y="1311003"/>
            <a:ext cx="6286544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Желаем, чтобы с вами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Людям было веселей,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добрыми глазами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 смотрели на людей,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Чтобы были справедливы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 решениях мудры.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людям будете добры вы –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Люди будут к вам добры.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44" y="3071810"/>
            <a:ext cx="35004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РЕБЯТА, ДАВАЙТЕ БУДЕМ ДОБРЕЕ!</a:t>
            </a:r>
            <a:endParaRPr lang="ru-RU" sz="4800" dirty="0"/>
          </a:p>
        </p:txBody>
      </p:sp>
      <p:pic>
        <p:nvPicPr>
          <p:cNvPr id="2050" name="Picture 2" descr="D:\3 класс 2018\Всё с рабочего стола 14.12.18\фоны\ф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00166" y="3244334"/>
            <a:ext cx="60722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РЕБЯТА, ДАВАЙТЕ БУДЕМ ДОБРЕЕ!</a:t>
            </a:r>
            <a:endParaRPr lang="ru-RU" sz="6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ф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58746"/>
            <a:ext cx="9144000" cy="279925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729" y="3244334"/>
            <a:ext cx="671517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Песня 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«Если добрый ты»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1 Ес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108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2928934"/>
            <a:ext cx="657229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словаре Сергея Ивановича Ожегова слово </a:t>
            </a: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«доброта»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определяется, как «отзывчивость, душевное расположение к  людям, стремление делать добро другим». Доброта - всё положительное, хорошее, полезное.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\Рабочий стол\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214290"/>
            <a:ext cx="2786082" cy="2771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3643306" y="3071810"/>
            <a:ext cx="1643074" cy="164307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286248" y="714356"/>
            <a:ext cx="571504" cy="235745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 rot="2535465">
            <a:off x="5459794" y="1165788"/>
            <a:ext cx="571504" cy="23738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 rot="4753545">
            <a:off x="6279653" y="1862708"/>
            <a:ext cx="571504" cy="278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 rot="6742812">
            <a:off x="6186780" y="3161804"/>
            <a:ext cx="571504" cy="26392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8877966">
            <a:off x="5404278" y="4360468"/>
            <a:ext cx="595811" cy="253230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 rot="11023208">
            <a:off x="4068090" y="4733985"/>
            <a:ext cx="657119" cy="21049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 rot="12963951">
            <a:off x="2908445" y="4330369"/>
            <a:ext cx="571504" cy="278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rot="14286311">
            <a:off x="2333799" y="3657539"/>
            <a:ext cx="571504" cy="278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 rot="16200000">
            <a:off x="1964513" y="2607463"/>
            <a:ext cx="571504" cy="278608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20273643">
            <a:off x="3424646" y="877784"/>
            <a:ext cx="571504" cy="236653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19052411">
            <a:off x="2645491" y="1085979"/>
            <a:ext cx="571504" cy="26530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rot="6663433">
            <a:off x="2078764" y="1811811"/>
            <a:ext cx="571504" cy="26638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786182" y="3500438"/>
            <a:ext cx="1571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доброта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 rot="16200000">
            <a:off x="3393273" y="1550152"/>
            <a:ext cx="23574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добросердечный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8746990">
            <a:off x="4738185" y="2176309"/>
            <a:ext cx="20185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добродушный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21000952">
            <a:off x="5349649" y="3071629"/>
            <a:ext cx="24482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доброжелательный</a:t>
            </a:r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 rot="1457077">
            <a:off x="5384437" y="4319517"/>
            <a:ext cx="24299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добропорядочный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 rot="3441544">
            <a:off x="4510132" y="5352495"/>
            <a:ext cx="22690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добронравный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 rot="16444553">
            <a:off x="3201468" y="5478256"/>
            <a:ext cx="23565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добросовестный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 rot="18490250">
            <a:off x="2564973" y="5462821"/>
            <a:ext cx="10953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забота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 rot="19450175">
            <a:off x="1946631" y="4713323"/>
            <a:ext cx="15765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понимание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571605" y="3786190"/>
            <a:ext cx="157163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сочувствие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 rot="1318403">
            <a:off x="1669666" y="3001299"/>
            <a:ext cx="16430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любовь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 rot="3152862">
            <a:off x="2042624" y="2136319"/>
            <a:ext cx="1714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милосердие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 rot="4103550">
            <a:off x="2677926" y="1781265"/>
            <a:ext cx="195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отзывчивость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71670" y="1439731"/>
            <a:ext cx="621510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«Доброта - это солнце, которое согревает душу человека».</a:t>
            </a: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М.</a:t>
            </a:r>
            <a:r>
              <a:rPr kumimoji="0" lang="ru-RU" sz="4000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Пришвин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42844" y="3557384"/>
            <a:ext cx="500066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«Доброта. Вот качество, которое я желаю приобрести больше всех других».                  </a:t>
            </a:r>
            <a:r>
              <a:rPr kumimoji="0" lang="ru-RU" sz="36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Л.Н.Толстой</a:t>
            </a:r>
            <a:endParaRPr kumimoji="0" lang="ru-RU" sz="360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320288" cy="3000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74" y="3714752"/>
            <a:ext cx="2500330" cy="2778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57290" y="1000108"/>
            <a:ext cx="63579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Доброта </a:t>
            </a:r>
          </a:p>
          <a:p>
            <a:pPr algn="ctr"/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берёт начало в семье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3" name="Picture 1" descr="C:\Documents and Settings\Admin\Рабочий стол\с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500306"/>
            <a:ext cx="6542931" cy="4357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57423" y="1071546"/>
            <a:ext cx="49292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Где </a:t>
            </a:r>
          </a:p>
          <a:p>
            <a:pPr algn="ctr"/>
            <a:r>
              <a:rPr lang="ru-RU" sz="5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живёт доброта? </a:t>
            </a:r>
            <a:endParaRPr lang="ru-RU" sz="5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643042" y="2830956"/>
            <a:ext cx="44291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любят друг друга;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500034" y="3342060"/>
            <a:ext cx="392909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нужна помощь;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28596" y="3958169"/>
            <a:ext cx="47149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понимают  другого;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57158" y="4552278"/>
            <a:ext cx="514353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заботятся о близких;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00232" y="5929330"/>
            <a:ext cx="56436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где выручают  друзей в беде;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5143504" y="3497110"/>
            <a:ext cx="35004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не 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ссорятся;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143504" y="4219408"/>
            <a:ext cx="36433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улыбаются;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5429256" y="4843582"/>
            <a:ext cx="321471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помогают;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642910" y="5184085"/>
            <a:ext cx="37862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*</a:t>
            </a: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сочувствуют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265" grpId="0"/>
      <p:bldP spid="11266" grpId="0"/>
      <p:bldP spid="11267" grpId="0"/>
      <p:bldP spid="11268" grpId="0"/>
      <p:bldP spid="8" grpId="0"/>
      <p:bldP spid="11269" grpId="0"/>
      <p:bldP spid="11270" grpId="0"/>
      <p:bldP spid="11271" grpId="0"/>
      <p:bldP spid="112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71736" y="1785926"/>
            <a:ext cx="43577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Видеоролик</a:t>
            </a:r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«Доброта в нас»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оны\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071538" y="1310655"/>
            <a:ext cx="671517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есня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«Добрым быть совсем, совсем не просто»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3 Добрым быт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00958" y="535782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489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150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333</Words>
  <Application>Microsoft Office PowerPoint</Application>
  <PresentationFormat>Экран (4:3)</PresentationFormat>
  <Paragraphs>88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57</cp:revision>
  <dcterms:modified xsi:type="dcterms:W3CDTF">2018-12-25T01:18:05Z</dcterms:modified>
</cp:coreProperties>
</file>