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80" r:id="rId25"/>
    <p:sldId id="284" r:id="rId26"/>
    <p:sldId id="283" r:id="rId27"/>
    <p:sldId id="282" r:id="rId28"/>
    <p:sldId id="281" r:id="rId29"/>
    <p:sldId id="279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2.jpe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59;&#1088;&#1086;&#1082;\MLI%20-%20Song%20In%20My%20Toy%20Box%20(www.hotplayer.ru).mp3" TargetMode="Externa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3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4.jpeg"/><Relationship Id="rId4" Type="http://schemas.openxmlformats.org/officeDocument/2006/relationships/image" Target="../media/image30.jpeg"/><Relationship Id="rId9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3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4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7.png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0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7.pn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7.pn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26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6-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1000100" y="1071546"/>
            <a:ext cx="7963335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Game </a:t>
            </a:r>
          </a:p>
          <a:p>
            <a:pPr algn="ctr"/>
            <a:r>
              <a:rPr lang="en-US" sz="8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“Odd one out”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4286256"/>
            <a:ext cx="77867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«Найди</a:t>
            </a:r>
            <a:r>
              <a:rPr lang="en-US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лишнее»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kisspng-table-chair-furniture-cartoon-wooden-tables-and-chairs-5a9b78612c0c51.11779977152013833718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7166"/>
            <a:ext cx="1928826" cy="1428736"/>
          </a:xfrm>
          <a:prstGeom prst="rect">
            <a:avLst/>
          </a:prstGeom>
        </p:spPr>
      </p:pic>
      <p:pic>
        <p:nvPicPr>
          <p:cNvPr id="6" name="Рисунок 5" descr="fon-art-detskaya-tigrusha-tig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357166"/>
            <a:ext cx="2000264" cy="1428760"/>
          </a:xfrm>
          <a:prstGeom prst="rect">
            <a:avLst/>
          </a:prstGeom>
        </p:spPr>
      </p:pic>
      <p:pic>
        <p:nvPicPr>
          <p:cNvPr id="7" name="Рисунок 6" descr="xZNKifQ07ZusHPzifKzz67z6UKWD1mLFRlhCG1kiQncMgzlsc18nKwzDTM2mLNVcZFmGq0JD6WZs4vnc2vMREsXU3gz347_fuZ6r9bJifbB39N56y8hqz9dM1I4NsgRzyNng_DhWMH5aWIkHOvCYA_nQA--T0zZz-_46GtcoUsUZAMyEPe7kHfVfvCR_5XazPLAd9IQCJs-bQJ-JDb3aPwmU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357166"/>
            <a:ext cx="1357322" cy="1428760"/>
          </a:xfrm>
          <a:prstGeom prst="rect">
            <a:avLst/>
          </a:prstGeom>
        </p:spPr>
      </p:pic>
      <p:pic>
        <p:nvPicPr>
          <p:cNvPr id="8" name="Рисунок 7" descr="png-transparent-couch-couch-background-angle-furniture-rectangl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285728"/>
            <a:ext cx="2928958" cy="1428760"/>
          </a:xfrm>
          <a:prstGeom prst="rect">
            <a:avLst/>
          </a:prstGeom>
        </p:spPr>
      </p:pic>
      <p:pic>
        <p:nvPicPr>
          <p:cNvPr id="9" name="Рисунок 8" descr="35789.97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785926"/>
            <a:ext cx="1785918" cy="1785950"/>
          </a:xfrm>
          <a:prstGeom prst="rect">
            <a:avLst/>
          </a:prstGeom>
        </p:spPr>
      </p:pic>
      <p:pic>
        <p:nvPicPr>
          <p:cNvPr id="10" name="Рисунок 9" descr="29b86406db538dfcb1387ee555d5345b--cartoon-pics-jungle-animal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57356" y="1571612"/>
            <a:ext cx="1428760" cy="1857388"/>
          </a:xfrm>
          <a:prstGeom prst="rect">
            <a:avLst/>
          </a:prstGeom>
        </p:spPr>
      </p:pic>
      <p:pic>
        <p:nvPicPr>
          <p:cNvPr id="11" name="Рисунок 10" descr="592733680dfcd_61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86116" y="1714488"/>
            <a:ext cx="1928826" cy="1785950"/>
          </a:xfrm>
          <a:prstGeom prst="rect">
            <a:avLst/>
          </a:prstGeom>
        </p:spPr>
      </p:pic>
      <p:pic>
        <p:nvPicPr>
          <p:cNvPr id="12" name="Рисунок 11" descr="img1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72066" y="1785926"/>
            <a:ext cx="2500330" cy="1643074"/>
          </a:xfrm>
          <a:prstGeom prst="rect">
            <a:avLst/>
          </a:prstGeom>
        </p:spPr>
      </p:pic>
      <p:pic>
        <p:nvPicPr>
          <p:cNvPr id="13" name="Рисунок 12" descr="449b7a47f7e9f5eb7feb23e2c43d92f9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3500438"/>
            <a:ext cx="1714480" cy="1643074"/>
          </a:xfrm>
          <a:prstGeom prst="rect">
            <a:avLst/>
          </a:prstGeom>
        </p:spPr>
      </p:pic>
      <p:pic>
        <p:nvPicPr>
          <p:cNvPr id="14" name="Рисунок 13" descr="i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14481" y="3500438"/>
            <a:ext cx="1785950" cy="1643074"/>
          </a:xfrm>
          <a:prstGeom prst="rect">
            <a:avLst/>
          </a:prstGeom>
        </p:spPr>
      </p:pic>
      <p:pic>
        <p:nvPicPr>
          <p:cNvPr id="15" name="Рисунок 14" descr="kisspng-blueberry-fruit-clip-art-cartoon-hand-painted-anthrax-blueberry-5a882578973391.7480865515188719286193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71869" y="3571876"/>
            <a:ext cx="1571635" cy="1643074"/>
          </a:xfrm>
          <a:prstGeom prst="rect">
            <a:avLst/>
          </a:prstGeom>
        </p:spPr>
      </p:pic>
      <p:pic>
        <p:nvPicPr>
          <p:cNvPr id="16" name="Рисунок 15" descr="cartoon-image-yogurt-vector-15676727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357818" y="3500438"/>
            <a:ext cx="1571635" cy="1714512"/>
          </a:xfrm>
          <a:prstGeom prst="rect">
            <a:avLst/>
          </a:prstGeom>
        </p:spPr>
      </p:pic>
      <p:pic>
        <p:nvPicPr>
          <p:cNvPr id="17" name="Рисунок 16" descr="letter-z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5224472"/>
            <a:ext cx="1857356" cy="1633528"/>
          </a:xfrm>
          <a:prstGeom prst="rect">
            <a:avLst/>
          </a:prstGeom>
        </p:spPr>
      </p:pic>
      <p:pic>
        <p:nvPicPr>
          <p:cNvPr id="18" name="Рисунок 17" descr="letter-n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071934" y="5214950"/>
            <a:ext cx="2000264" cy="1643050"/>
          </a:xfrm>
          <a:prstGeom prst="rect">
            <a:avLst/>
          </a:prstGeom>
        </p:spPr>
      </p:pic>
      <p:pic>
        <p:nvPicPr>
          <p:cNvPr id="19" name="Рисунок 18" descr="letter-p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072198" y="5214950"/>
            <a:ext cx="1857388" cy="1643050"/>
          </a:xfrm>
          <a:prstGeom prst="rect">
            <a:avLst/>
          </a:prstGeom>
        </p:spPr>
      </p:pic>
      <p:pic>
        <p:nvPicPr>
          <p:cNvPr id="20" name="Рисунок 19" descr="screenshot_15-1_0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857356" y="5143512"/>
            <a:ext cx="2214578" cy="1714488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8001024" y="642918"/>
            <a:ext cx="92866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929586" y="2071678"/>
            <a:ext cx="10166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001024" y="3500438"/>
            <a:ext cx="9671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072462" y="5072074"/>
            <a:ext cx="90943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401369334_w640_h640_igrushk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214290"/>
            <a:ext cx="6143668" cy="50958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7224" y="4500570"/>
            <a:ext cx="463101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Toy box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5857892"/>
            <a:ext cx="57617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Коробка с игрушками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000sn-39251_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214290"/>
            <a:ext cx="5056082" cy="478634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28662" y="4714884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Teddy Bear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</a:t>
            </a:r>
            <a:r>
              <a:rPr lang="en-US" sz="5400" dirty="0" smtClean="0"/>
              <a:t>[</a:t>
            </a:r>
            <a:r>
              <a:rPr lang="en-US" sz="5400" dirty="0" err="1" smtClean="0"/>
              <a:t>tedı</a:t>
            </a:r>
            <a:r>
              <a:rPr lang="en-US" sz="5400" dirty="0" smtClean="0"/>
              <a:t> </a:t>
            </a:r>
            <a:r>
              <a:rPr lang="en-US" sz="5400" dirty="0" err="1" smtClean="0"/>
              <a:t>beə</a:t>
            </a:r>
            <a:r>
              <a:rPr lang="en-US" sz="5400" dirty="0" smtClean="0"/>
              <a:t>]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Медвежонок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Тедди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princessa-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57166"/>
            <a:ext cx="7215238" cy="428628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1538" y="4572008"/>
            <a:ext cx="76672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KITE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</a:t>
            </a:r>
            <a:r>
              <a:rPr lang="en-US" sz="5400" dirty="0" smtClean="0"/>
              <a:t> [</a:t>
            </a:r>
            <a:r>
              <a:rPr lang="en-US" sz="5400" dirty="0" err="1" smtClean="0"/>
              <a:t>kɑıt</a:t>
            </a:r>
            <a:r>
              <a:rPr lang="en-US" sz="5400" dirty="0" smtClean="0"/>
              <a:t>] </a:t>
            </a:r>
            <a:endParaRPr lang="ru-RU" sz="5400" dirty="0" smtClean="0"/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ВОЗДУШНЫЙ  ЗМЕЙ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LF1138A_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57166"/>
            <a:ext cx="6881834" cy="428626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4500570"/>
            <a:ext cx="764386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DOLL</a:t>
            </a:r>
            <a:r>
              <a:rPr lang="en-US" sz="6600" dirty="0" smtClean="0"/>
              <a:t> </a:t>
            </a:r>
            <a:r>
              <a:rPr lang="ru-RU" sz="6600" dirty="0" smtClean="0"/>
              <a:t>    </a:t>
            </a:r>
            <a:r>
              <a:rPr lang="en-US" sz="6600" dirty="0" smtClean="0"/>
              <a:t>[</a:t>
            </a:r>
            <a:r>
              <a:rPr lang="en-US" sz="6600" dirty="0" err="1" smtClean="0"/>
              <a:t>dɔl</a:t>
            </a:r>
            <a:r>
              <a:rPr lang="en-US" sz="6600" dirty="0" smtClean="0"/>
              <a:t>]</a:t>
            </a:r>
            <a:endParaRPr lang="ru-RU" sz="6600" dirty="0" smtClean="0"/>
          </a:p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кукла</a:t>
            </a:r>
            <a:endParaRPr lang="ru-RU" sz="5400" dirty="0" smtClean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ec005803813f38c229d9f1f8730e90a8-228x2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357166"/>
            <a:ext cx="4500594" cy="44291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1538" y="4286256"/>
            <a:ext cx="742955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BALL</a:t>
            </a:r>
            <a:r>
              <a:rPr lang="en-US" sz="7200" dirty="0" smtClean="0"/>
              <a:t> </a:t>
            </a:r>
            <a:r>
              <a:rPr lang="ru-RU" sz="7200" dirty="0" smtClean="0"/>
              <a:t> </a:t>
            </a:r>
            <a:r>
              <a:rPr lang="en-US" sz="7200" dirty="0" smtClean="0"/>
              <a:t>[</a:t>
            </a:r>
            <a:r>
              <a:rPr lang="en-US" sz="7200" dirty="0" err="1" smtClean="0"/>
              <a:t>bɔl</a:t>
            </a:r>
            <a:r>
              <a:rPr lang="en-US" sz="7200" dirty="0" smtClean="0"/>
              <a:t>] </a:t>
            </a:r>
            <a:endParaRPr lang="ru-RU" sz="7200" dirty="0" smtClean="0"/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мяч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7" name="Рисунок 6" descr="861343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714356"/>
            <a:ext cx="6188147" cy="392909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00100" y="4643446"/>
            <a:ext cx="778674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PUZZLE</a:t>
            </a:r>
            <a:r>
              <a:rPr lang="ru-RU" sz="6600" dirty="0" smtClean="0"/>
              <a:t> </a:t>
            </a:r>
            <a:r>
              <a:rPr lang="en-US" sz="6600" dirty="0" smtClean="0"/>
              <a:t>[</a:t>
            </a:r>
            <a:r>
              <a:rPr lang="en-US" sz="6600" dirty="0" err="1" smtClean="0"/>
              <a:t>pʌzl</a:t>
            </a:r>
            <a:r>
              <a:rPr lang="en-US" sz="6600" dirty="0" smtClean="0"/>
              <a:t>] </a:t>
            </a:r>
            <a:endParaRPr lang="ru-RU" sz="6600" dirty="0" smtClean="0"/>
          </a:p>
          <a:p>
            <a:pPr algn="ctr"/>
            <a:r>
              <a:rPr lang="ru-RU" sz="6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пазлы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428604"/>
            <a:ext cx="6715140" cy="38147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2976" y="4357694"/>
            <a:ext cx="742955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BLOCKS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</a:t>
            </a:r>
            <a:r>
              <a:rPr lang="en-US" sz="6600" dirty="0" smtClean="0"/>
              <a:t>[</a:t>
            </a:r>
            <a:r>
              <a:rPr lang="en-US" sz="6600" dirty="0" err="1" smtClean="0"/>
              <a:t>blɒks</a:t>
            </a:r>
            <a:r>
              <a:rPr lang="en-US" sz="6600" dirty="0" smtClean="0"/>
              <a:t>]</a:t>
            </a:r>
            <a:endParaRPr lang="ru-RU" sz="6600" dirty="0" smtClean="0"/>
          </a:p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кубики 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7cff5afd78233aebdbc3cde291d6e6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714356"/>
            <a:ext cx="5214974" cy="37147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1538" y="4429132"/>
            <a:ext cx="764386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</a:t>
            </a:r>
            <a:r>
              <a:rPr lang="en-US" sz="6600" dirty="0" smtClean="0"/>
              <a:t> [</a:t>
            </a:r>
            <a:r>
              <a:rPr lang="en-US" sz="6600" dirty="0" err="1" smtClean="0"/>
              <a:t>kɑ</a:t>
            </a:r>
            <a:r>
              <a:rPr lang="en-US" sz="6600" dirty="0" smtClean="0"/>
              <a:t>ː] </a:t>
            </a:r>
            <a:endParaRPr lang="ru-RU" sz="6600" dirty="0" smtClean="0"/>
          </a:p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машинка</a:t>
            </a:r>
            <a:r>
              <a:rPr lang="ru-RU" sz="6600" dirty="0" smtClean="0"/>
              <a:t> 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659298" y="1142984"/>
            <a:ext cx="848470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Welcome</a:t>
            </a:r>
          </a:p>
          <a:p>
            <a:pPr algn="ctr"/>
            <a:r>
              <a:rPr lang="en-US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 our</a:t>
            </a:r>
          </a:p>
          <a:p>
            <a:pPr algn="ctr"/>
            <a:r>
              <a:rPr lang="en-US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Project Lesson! 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643174" y="785794"/>
            <a:ext cx="44082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playtime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2500306"/>
            <a:ext cx="764386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let’s learn </a:t>
            </a:r>
            <a:endParaRPr lang="ru-RU" sz="72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and sing song </a:t>
            </a:r>
            <a:endParaRPr lang="ru-RU" sz="72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In my Toy box»: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2714612" y="214290"/>
            <a:ext cx="4357718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Berlin Sans FB" pitchFamily="34" charset="0"/>
              </a:rPr>
              <a:t>In my </a:t>
            </a:r>
            <a:r>
              <a:rPr lang="en-US" sz="3200" u="sng" dirty="0" smtClean="0">
                <a:latin typeface="Berlin Sans FB" pitchFamily="34" charset="0"/>
              </a:rPr>
              <a:t>Toy box</a:t>
            </a:r>
            <a:endParaRPr lang="ru-RU" sz="3200" u="sng" dirty="0" smtClean="0"/>
          </a:p>
          <a:p>
            <a:pPr algn="ctr"/>
            <a:r>
              <a:rPr lang="en-US" sz="3200" b="1" dirty="0" smtClean="0">
                <a:latin typeface="Berlin Sans FB" pitchFamily="34" charset="0"/>
              </a:rPr>
              <a:t>I’ve got </a:t>
            </a:r>
            <a:r>
              <a:rPr lang="en-US" sz="3200" dirty="0" smtClean="0">
                <a:latin typeface="Berlin Sans FB" pitchFamily="34" charset="0"/>
              </a:rPr>
              <a:t>a </a:t>
            </a:r>
            <a:r>
              <a:rPr lang="en-US" sz="3200" dirty="0" smtClean="0">
                <a:solidFill>
                  <a:srgbClr val="FF0000"/>
                </a:solidFill>
                <a:latin typeface="Berlin Sans FB" pitchFamily="34" charset="0"/>
              </a:rPr>
              <a:t>Teddy Bear</a:t>
            </a:r>
            <a:r>
              <a:rPr lang="en-US" sz="3200" dirty="0" smtClean="0">
                <a:latin typeface="Berlin Sans FB" pitchFamily="34" charset="0"/>
              </a:rPr>
              <a:t>.</a:t>
            </a:r>
            <a:endParaRPr lang="ru-RU" sz="3200" dirty="0" smtClean="0"/>
          </a:p>
          <a:p>
            <a:pPr algn="ctr"/>
            <a:r>
              <a:rPr lang="en-US" sz="3200" b="1" dirty="0" smtClean="0">
                <a:latin typeface="Berlin Sans FB" pitchFamily="34" charset="0"/>
              </a:rPr>
              <a:t>I’ve got </a:t>
            </a:r>
            <a:r>
              <a:rPr lang="en-US" sz="3200" dirty="0" smtClean="0">
                <a:latin typeface="Berlin Sans FB" pitchFamily="34" charset="0"/>
              </a:rPr>
              <a:t>a </a:t>
            </a:r>
            <a:r>
              <a:rPr lang="en-US" sz="3200" dirty="0" smtClean="0">
                <a:solidFill>
                  <a:srgbClr val="FF0000"/>
                </a:solidFill>
                <a:latin typeface="Berlin Sans FB" pitchFamily="34" charset="0"/>
              </a:rPr>
              <a:t>Kite</a:t>
            </a:r>
            <a:r>
              <a:rPr lang="en-US" sz="3200" dirty="0" smtClean="0">
                <a:latin typeface="Berlin Sans FB" pitchFamily="34" charset="0"/>
              </a:rPr>
              <a:t>!</a:t>
            </a:r>
            <a:endParaRPr lang="ru-RU" sz="3200" dirty="0" smtClean="0"/>
          </a:p>
          <a:p>
            <a:pPr algn="ctr"/>
            <a:r>
              <a:rPr lang="en-US" sz="3200" dirty="0" smtClean="0">
                <a:latin typeface="Berlin Sans FB" pitchFamily="34" charset="0"/>
              </a:rPr>
              <a:t>In my Toy box.</a:t>
            </a:r>
            <a:endParaRPr lang="ru-RU" sz="3200" dirty="0" smtClean="0"/>
          </a:p>
          <a:p>
            <a:pPr algn="ctr"/>
            <a:r>
              <a:rPr lang="en-US" sz="3200" dirty="0" smtClean="0">
                <a:latin typeface="Berlin Sans FB" pitchFamily="34" charset="0"/>
              </a:rPr>
              <a:t>In my Toy box</a:t>
            </a:r>
            <a:endParaRPr lang="ru-RU" sz="3200" dirty="0" smtClean="0"/>
          </a:p>
          <a:p>
            <a:pPr algn="ctr"/>
            <a:r>
              <a:rPr lang="en-US" sz="3200" b="1" dirty="0" smtClean="0">
                <a:latin typeface="Berlin Sans FB" pitchFamily="34" charset="0"/>
              </a:rPr>
              <a:t>I’ve got </a:t>
            </a:r>
            <a:r>
              <a:rPr lang="en-US" sz="3200" dirty="0" smtClean="0">
                <a:latin typeface="Berlin Sans FB" pitchFamily="34" charset="0"/>
              </a:rPr>
              <a:t>a </a:t>
            </a:r>
            <a:r>
              <a:rPr lang="en-US" sz="3200" dirty="0" smtClean="0">
                <a:solidFill>
                  <a:srgbClr val="FF0000"/>
                </a:solidFill>
                <a:latin typeface="Berlin Sans FB" pitchFamily="34" charset="0"/>
              </a:rPr>
              <a:t>Doll</a:t>
            </a:r>
            <a:r>
              <a:rPr lang="en-US" sz="3200" dirty="0" smtClean="0">
                <a:latin typeface="Berlin Sans FB" pitchFamily="34" charset="0"/>
              </a:rPr>
              <a:t>.</a:t>
            </a:r>
            <a:endParaRPr lang="ru-RU" sz="3200" dirty="0" smtClean="0"/>
          </a:p>
          <a:p>
            <a:pPr algn="ctr"/>
            <a:r>
              <a:rPr lang="en-US" sz="3200" b="1" dirty="0" smtClean="0">
                <a:latin typeface="Berlin Sans FB" pitchFamily="34" charset="0"/>
              </a:rPr>
              <a:t>I’ve got </a:t>
            </a:r>
            <a:r>
              <a:rPr lang="en-US" sz="3200" dirty="0" smtClean="0">
                <a:latin typeface="Berlin Sans FB" pitchFamily="34" charset="0"/>
              </a:rPr>
              <a:t>a </a:t>
            </a:r>
            <a:r>
              <a:rPr lang="en-US" sz="3200" dirty="0" smtClean="0">
                <a:solidFill>
                  <a:srgbClr val="FF0000"/>
                </a:solidFill>
                <a:latin typeface="Berlin Sans FB" pitchFamily="34" charset="0"/>
              </a:rPr>
              <a:t>Ball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dirty="0" smtClean="0">
                <a:latin typeface="Berlin Sans FB" pitchFamily="34" charset="0"/>
              </a:rPr>
              <a:t>In my Toys box.</a:t>
            </a:r>
            <a:endParaRPr lang="ru-RU" sz="3200" dirty="0" smtClean="0"/>
          </a:p>
          <a:p>
            <a:pPr algn="ctr"/>
            <a:r>
              <a:rPr lang="en-US" sz="3200" dirty="0" smtClean="0">
                <a:latin typeface="Berlin Sans FB" pitchFamily="34" charset="0"/>
              </a:rPr>
              <a:t>In my Toys box</a:t>
            </a:r>
            <a:endParaRPr lang="ru-RU" sz="3200" dirty="0" smtClean="0"/>
          </a:p>
          <a:p>
            <a:pPr algn="ctr"/>
            <a:r>
              <a:rPr lang="en-US" sz="3200" b="1" dirty="0" smtClean="0">
                <a:latin typeface="Berlin Sans FB" pitchFamily="34" charset="0"/>
              </a:rPr>
              <a:t>I’ve got </a:t>
            </a:r>
            <a:r>
              <a:rPr lang="en-US" sz="3200" dirty="0" smtClean="0">
                <a:latin typeface="Berlin Sans FB" pitchFamily="34" charset="0"/>
              </a:rPr>
              <a:t>a </a:t>
            </a:r>
            <a:r>
              <a:rPr lang="en-US" sz="3200" dirty="0" smtClean="0">
                <a:solidFill>
                  <a:srgbClr val="FF0000"/>
                </a:solidFill>
                <a:latin typeface="Berlin Sans FB" pitchFamily="34" charset="0"/>
              </a:rPr>
              <a:t>Puzzle</a:t>
            </a:r>
            <a:r>
              <a:rPr lang="en-US" sz="3200" dirty="0" smtClean="0">
                <a:latin typeface="Berlin Sans FB" pitchFamily="34" charset="0"/>
              </a:rPr>
              <a:t>.</a:t>
            </a:r>
            <a:endParaRPr lang="ru-RU" sz="3200" dirty="0" smtClean="0"/>
          </a:p>
          <a:p>
            <a:pPr algn="ctr"/>
            <a:r>
              <a:rPr lang="en-US" sz="3200" b="1" dirty="0" smtClean="0">
                <a:latin typeface="Berlin Sans FB" pitchFamily="34" charset="0"/>
              </a:rPr>
              <a:t>I’ve got </a:t>
            </a:r>
            <a:r>
              <a:rPr lang="en-US" sz="3200" dirty="0" smtClean="0">
                <a:latin typeface="Berlin Sans FB" pitchFamily="34" charset="0"/>
              </a:rPr>
              <a:t>some </a:t>
            </a:r>
            <a:r>
              <a:rPr lang="en-US" sz="3200" dirty="0" smtClean="0">
                <a:solidFill>
                  <a:srgbClr val="FF0000"/>
                </a:solidFill>
                <a:latin typeface="Berlin Sans FB" pitchFamily="34" charset="0"/>
              </a:rPr>
              <a:t>Blocks</a:t>
            </a:r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dirty="0" smtClean="0">
                <a:latin typeface="Berlin Sans FB" pitchFamily="34" charset="0"/>
              </a:rPr>
              <a:t>In my Toys box.</a:t>
            </a:r>
            <a:endParaRPr lang="ru-RU" sz="3200" dirty="0" smtClean="0"/>
          </a:p>
          <a:p>
            <a:pPr algn="ctr"/>
            <a:r>
              <a:rPr lang="en-US" sz="3200" dirty="0" smtClean="0">
                <a:latin typeface="Berlin Sans FB" pitchFamily="34" charset="0"/>
              </a:rPr>
              <a:t>I Love my Toy Box!!!</a:t>
            </a:r>
            <a:endParaRPr lang="ru-RU" sz="3200" dirty="0" smtClean="0"/>
          </a:p>
          <a:p>
            <a:pPr algn="ctr"/>
            <a:endParaRPr lang="ru-RU" sz="3200" dirty="0"/>
          </a:p>
        </p:txBody>
      </p:sp>
      <p:pic>
        <p:nvPicPr>
          <p:cNvPr id="8" name="MLI - Song In My Toy Box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img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643174" y="785794"/>
            <a:ext cx="44082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playtime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967335"/>
            <a:ext cx="785818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«Hide-and-seek»</a:t>
            </a:r>
            <a:endParaRPr lang="ru-RU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Прятки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000sn-39251_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2928958" cy="2786082"/>
          </a:xfrm>
          <a:prstGeom prst="rect">
            <a:avLst/>
          </a:prstGeom>
        </p:spPr>
      </p:pic>
      <p:pic>
        <p:nvPicPr>
          <p:cNvPr id="6" name="Рисунок 5" descr="7cff5afd78233aebdbc3cde291d6e68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214290"/>
            <a:ext cx="2857520" cy="2654808"/>
          </a:xfrm>
          <a:prstGeom prst="rect">
            <a:avLst/>
          </a:prstGeom>
        </p:spPr>
      </p:pic>
      <p:pic>
        <p:nvPicPr>
          <p:cNvPr id="7" name="Рисунок 6" descr="861343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214290"/>
            <a:ext cx="2701197" cy="2643206"/>
          </a:xfrm>
          <a:prstGeom prst="rect">
            <a:avLst/>
          </a:prstGeom>
        </p:spPr>
      </p:pic>
      <p:pic>
        <p:nvPicPr>
          <p:cNvPr id="8" name="Рисунок 7" descr="ec005803813f38c229d9f1f8730e90a8-228x22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4500570"/>
            <a:ext cx="2171429" cy="2171429"/>
          </a:xfrm>
          <a:prstGeom prst="rect">
            <a:avLst/>
          </a:prstGeom>
        </p:spPr>
      </p:pic>
      <p:pic>
        <p:nvPicPr>
          <p:cNvPr id="9" name="Рисунок 8" descr="LF1138A__b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4546" y="2857496"/>
            <a:ext cx="2928958" cy="2643186"/>
          </a:xfrm>
          <a:prstGeom prst="rect">
            <a:avLst/>
          </a:prstGeom>
        </p:spPr>
      </p:pic>
      <p:pic>
        <p:nvPicPr>
          <p:cNvPr id="10" name="Рисунок 9" descr="princessa-2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5008" y="2786058"/>
            <a:ext cx="2914656" cy="2357454"/>
          </a:xfrm>
          <a:prstGeom prst="rect">
            <a:avLst/>
          </a:prstGeom>
        </p:spPr>
      </p:pic>
      <p:pic>
        <p:nvPicPr>
          <p:cNvPr id="11" name="Рисунок 10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7686" y="4500570"/>
            <a:ext cx="4143404" cy="210025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000sn-39251_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2928958" cy="2786082"/>
          </a:xfrm>
          <a:prstGeom prst="rect">
            <a:avLst/>
          </a:prstGeom>
        </p:spPr>
      </p:pic>
      <p:pic>
        <p:nvPicPr>
          <p:cNvPr id="6" name="Рисунок 5" descr="7cff5afd78233aebdbc3cde291d6e68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214290"/>
            <a:ext cx="2857520" cy="2654808"/>
          </a:xfrm>
          <a:prstGeom prst="rect">
            <a:avLst/>
          </a:prstGeom>
        </p:spPr>
      </p:pic>
      <p:pic>
        <p:nvPicPr>
          <p:cNvPr id="7" name="Рисунок 6" descr="861343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214290"/>
            <a:ext cx="2701197" cy="2643206"/>
          </a:xfrm>
          <a:prstGeom prst="rect">
            <a:avLst/>
          </a:prstGeom>
        </p:spPr>
      </p:pic>
      <p:pic>
        <p:nvPicPr>
          <p:cNvPr id="8" name="Рисунок 7" descr="ec005803813f38c229d9f1f8730e90a8-228x22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4500570"/>
            <a:ext cx="2171429" cy="2171429"/>
          </a:xfrm>
          <a:prstGeom prst="rect">
            <a:avLst/>
          </a:prstGeom>
        </p:spPr>
      </p:pic>
      <p:pic>
        <p:nvPicPr>
          <p:cNvPr id="9" name="Рисунок 8" descr="LF1138A__b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4546" y="2857496"/>
            <a:ext cx="2928958" cy="2643186"/>
          </a:xfrm>
          <a:prstGeom prst="rect">
            <a:avLst/>
          </a:prstGeom>
        </p:spPr>
      </p:pic>
      <p:pic>
        <p:nvPicPr>
          <p:cNvPr id="11" name="Рисунок 10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14876" y="3929066"/>
            <a:ext cx="4143404" cy="210025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000sn-39251_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2928958" cy="2786082"/>
          </a:xfrm>
          <a:prstGeom prst="rect">
            <a:avLst/>
          </a:prstGeom>
        </p:spPr>
      </p:pic>
      <p:pic>
        <p:nvPicPr>
          <p:cNvPr id="7" name="Рисунок 6" descr="861343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14290"/>
            <a:ext cx="2701197" cy="2643206"/>
          </a:xfrm>
          <a:prstGeom prst="rect">
            <a:avLst/>
          </a:prstGeom>
        </p:spPr>
      </p:pic>
      <p:pic>
        <p:nvPicPr>
          <p:cNvPr id="8" name="Рисунок 7" descr="ec005803813f38c229d9f1f8730e90a8-228x22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3071810"/>
            <a:ext cx="2171429" cy="2171429"/>
          </a:xfrm>
          <a:prstGeom prst="rect">
            <a:avLst/>
          </a:prstGeom>
        </p:spPr>
      </p:pic>
      <p:pic>
        <p:nvPicPr>
          <p:cNvPr id="9" name="Рисунок 8" descr="LF1138A__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802" y="285728"/>
            <a:ext cx="2928958" cy="2643186"/>
          </a:xfrm>
          <a:prstGeom prst="rect">
            <a:avLst/>
          </a:prstGeom>
        </p:spPr>
      </p:pic>
      <p:pic>
        <p:nvPicPr>
          <p:cNvPr id="10" name="Рисунок 9" descr="princessa-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8" y="2786058"/>
            <a:ext cx="2914656" cy="2357454"/>
          </a:xfrm>
          <a:prstGeom prst="rect">
            <a:avLst/>
          </a:prstGeom>
        </p:spPr>
      </p:pic>
      <p:pic>
        <p:nvPicPr>
          <p:cNvPr id="11" name="Рисунок 10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43174" y="4572008"/>
            <a:ext cx="4143404" cy="210025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Рисунок 5" descr="7cff5afd78233aebdbc3cde291d6e6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214290"/>
            <a:ext cx="2857520" cy="2654808"/>
          </a:xfrm>
          <a:prstGeom prst="rect">
            <a:avLst/>
          </a:prstGeom>
        </p:spPr>
      </p:pic>
      <p:pic>
        <p:nvPicPr>
          <p:cNvPr id="7" name="Рисунок 6" descr="861343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14290"/>
            <a:ext cx="2701197" cy="2643206"/>
          </a:xfrm>
          <a:prstGeom prst="rect">
            <a:avLst/>
          </a:prstGeom>
        </p:spPr>
      </p:pic>
      <p:pic>
        <p:nvPicPr>
          <p:cNvPr id="8" name="Рисунок 7" descr="ec005803813f38c229d9f1f8730e90a8-228x22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4429132"/>
            <a:ext cx="2171429" cy="2171429"/>
          </a:xfrm>
          <a:prstGeom prst="rect">
            <a:avLst/>
          </a:prstGeom>
        </p:spPr>
      </p:pic>
      <p:pic>
        <p:nvPicPr>
          <p:cNvPr id="9" name="Рисунок 8" descr="LF1138A__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1857364"/>
            <a:ext cx="2928958" cy="2643186"/>
          </a:xfrm>
          <a:prstGeom prst="rect">
            <a:avLst/>
          </a:prstGeom>
        </p:spPr>
      </p:pic>
      <p:pic>
        <p:nvPicPr>
          <p:cNvPr id="10" name="Рисунок 9" descr="princessa-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71934" y="2857496"/>
            <a:ext cx="2914656" cy="2357454"/>
          </a:xfrm>
          <a:prstGeom prst="rect">
            <a:avLst/>
          </a:prstGeom>
        </p:spPr>
      </p:pic>
      <p:pic>
        <p:nvPicPr>
          <p:cNvPr id="11" name="Рисунок 10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34" y="4572008"/>
            <a:ext cx="4143404" cy="210025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000sn-39251_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14290"/>
            <a:ext cx="2928958" cy="2786082"/>
          </a:xfrm>
          <a:prstGeom prst="rect">
            <a:avLst/>
          </a:prstGeom>
        </p:spPr>
      </p:pic>
      <p:pic>
        <p:nvPicPr>
          <p:cNvPr id="6" name="Рисунок 5" descr="7cff5afd78233aebdbc3cde291d6e6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4572008"/>
            <a:ext cx="2857520" cy="1928850"/>
          </a:xfrm>
          <a:prstGeom prst="rect">
            <a:avLst/>
          </a:prstGeom>
        </p:spPr>
      </p:pic>
      <p:pic>
        <p:nvPicPr>
          <p:cNvPr id="8" name="Рисунок 7" descr="ec005803813f38c229d9f1f8730e90a8-228x22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4500570"/>
            <a:ext cx="2171429" cy="2171429"/>
          </a:xfrm>
          <a:prstGeom prst="rect">
            <a:avLst/>
          </a:prstGeom>
        </p:spPr>
      </p:pic>
      <p:pic>
        <p:nvPicPr>
          <p:cNvPr id="9" name="Рисунок 8" descr="LF1138A__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364" y="2285992"/>
            <a:ext cx="2714644" cy="2286016"/>
          </a:xfrm>
          <a:prstGeom prst="rect">
            <a:avLst/>
          </a:prstGeom>
        </p:spPr>
      </p:pic>
      <p:pic>
        <p:nvPicPr>
          <p:cNvPr id="10" name="Рисунок 9" descr="princessa-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2285992"/>
            <a:ext cx="2914656" cy="2357454"/>
          </a:xfrm>
          <a:prstGeom prst="rect">
            <a:avLst/>
          </a:prstGeom>
        </p:spPr>
      </p:pic>
      <p:pic>
        <p:nvPicPr>
          <p:cNvPr id="11" name="Рисунок 10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9124" y="285728"/>
            <a:ext cx="4143404" cy="210025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1214414" y="571480"/>
            <a:ext cx="792958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 have</a:t>
            </a:r>
            <a:r>
              <a:rPr lang="ru-RU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</a:t>
            </a:r>
            <a:r>
              <a:rPr lang="ru-RU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 got</a:t>
            </a:r>
            <a:r>
              <a:rPr lang="ru-RU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</a:p>
          <a:p>
            <a:pPr algn="ctr"/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 haven`t got</a:t>
            </a:r>
            <a:r>
              <a:rPr lang="ru-RU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  <a:endParaRPr lang="ru-RU" sz="7200" i="1" dirty="0" smtClean="0"/>
          </a:p>
        </p:txBody>
      </p:sp>
      <p:pic>
        <p:nvPicPr>
          <p:cNvPr id="8" name="Рисунок 7" descr="ec005803813f38c229d9f1f8730e90a8-228x2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496"/>
            <a:ext cx="2171429" cy="2171429"/>
          </a:xfrm>
          <a:prstGeom prst="rect">
            <a:avLst/>
          </a:prstGeom>
        </p:spPr>
      </p:pic>
      <p:pic>
        <p:nvPicPr>
          <p:cNvPr id="9" name="Рисунок 8" descr="000sn-39251_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3500438"/>
            <a:ext cx="2786082" cy="2928934"/>
          </a:xfrm>
          <a:prstGeom prst="rect">
            <a:avLst/>
          </a:prstGeom>
        </p:spPr>
      </p:pic>
      <p:pic>
        <p:nvPicPr>
          <p:cNvPr id="10" name="Рисунок 9" descr="LF1138A__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2714620"/>
            <a:ext cx="2524116" cy="2214558"/>
          </a:xfrm>
          <a:prstGeom prst="rect">
            <a:avLst/>
          </a:prstGeom>
        </p:spPr>
      </p:pic>
      <p:pic>
        <p:nvPicPr>
          <p:cNvPr id="11" name="Рисунок 10" descr="Картинка-для-детей-кубик-на-прозрачном-фоне-сборка-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4786322"/>
            <a:ext cx="3308958" cy="188596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142976" y="2143116"/>
            <a:ext cx="781816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Good morning</a:t>
            </a:r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en-US" sz="8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Children!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Рисунок 5" descr="img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928662" y="1714488"/>
            <a:ext cx="792958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</a:t>
            </a:r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you</a:t>
            </a:r>
            <a:endParaRPr lang="ru-RU" sz="80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very</a:t>
            </a:r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much</a:t>
            </a:r>
            <a:endParaRPr lang="ru-RU" sz="80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for</a:t>
            </a:r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0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lesson</a:t>
            </a:r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Рисунок 4" descr="errqCGejfzXzK5m6jQKwpMI9cZFcu42SxxeZn6m8B8-wN3ViTGfvTjvWlEKOXxf3HaOFQHEM9PkpLDrxZ2XTfXr9fo1kdC1x5qnOrUPMPv8JM_9OFKWFmFYB2os9ekDfoO6ss0anNp6rRoKBBMtI8lbxUlj-ELQnPHl0OKP_lCDqKSbOJDZ3vOGhWjCNhzf3gHA9g51nCZMaTdsMPzgXn-m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14290"/>
            <a:ext cx="4357718" cy="32147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34380" y="3571876"/>
            <a:ext cx="82096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Отправляется в полёт,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 красавец-самолёт.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Рисунок 4" descr="errqCGejfzXzK5m6jQKwpMI9cZFcu42SxxeZn6m8B8-wN3ViTGfvTjvWlEKOXxf3HaOFQHEM9PkpLDrxZ2XTfXr9fo1kdC1x5qnOrUPMPv8JM_9OFKWFmFYB2os9ekDfoO6ss0anNp6rRoKBBMtI8lbxUlj-ELQnPHl0OKP_lCDqKSbOJDZ3vOGhWjCNhzf3gHA9g51nCZMaTdsMPzgXn-m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14290"/>
            <a:ext cx="4357718" cy="32147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3143248"/>
            <a:ext cx="726673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самолёт летит, </a:t>
            </a:r>
            <a:endParaRPr lang="en-US" sz="72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мотор гудит: </a:t>
            </a:r>
            <a:endParaRPr lang="en-US" sz="72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</a:t>
            </a:r>
            <a:r>
              <a:rPr lang="en-US" sz="7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</a:t>
            </a:r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72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</a:t>
            </a:r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</a:t>
            </a:r>
            <a:r>
              <a:rPr lang="ru-RU" sz="72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</a:t>
            </a:r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Рисунок 4" descr="errqCGejfzXzK5m6jQKwpMI9cZFcu42SxxeZn6m8B8-wN3ViTGfvTjvWlEKOXxf3HaOFQHEM9PkpLDrxZ2XTfXr9fo1kdC1x5qnOrUPMPv8JM_9OFKWFmFYB2os9ekDfoO6ss0anNp6rRoKBBMtI8lbxUlj-ELQnPHl0OKP_lCDqKSbOJDZ3vOGhWjCNhzf3gHA9g51nCZMaTdsMPzgXn-m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14290"/>
            <a:ext cx="4357718" cy="32147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360382" y="3500438"/>
            <a:ext cx="4783618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небе гусь </a:t>
            </a:r>
            <a:endParaRPr lang="en-US" sz="66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кричал: </a:t>
            </a:r>
            <a:endParaRPr lang="en-US" sz="66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6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g-g-g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b240ef4f1d441f95293956fcf613558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2928934"/>
            <a:ext cx="3786190" cy="3357562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Рисунок 4" descr="errqCGejfzXzK5m6jQKwpMI9cZFcu42SxxeZn6m8B8-wN3ViTGfvTjvWlEKOXxf3HaOFQHEM9PkpLDrxZ2XTfXr9fo1kdC1x5qnOrUPMPv8JM_9OFKWFmFYB2os9ekDfoO6ss0anNp6rRoKBBMtI8lbxUlj-ELQnPHl0OKP_lCDqKSbOJDZ3vOGhWjCNhzf3gHA9g51nCZMaTdsMPzgXn-m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14290"/>
            <a:ext cx="4357718" cy="32147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28926" y="3429000"/>
            <a:ext cx="6397970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Дятел на </a:t>
            </a:r>
            <a:endParaRPr lang="en-US" sz="66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дереве</a:t>
            </a:r>
            <a:r>
              <a:rPr lang="en-US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стучал: </a:t>
            </a:r>
            <a:endParaRPr lang="en-US" sz="66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6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d-d-d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 descr="cute-cartoon-woodpecker-hardworking-forest-bird-isolated-white-background-6828837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571744"/>
            <a:ext cx="3357586" cy="400052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Рисунок 4" descr="errqCGejfzXzK5m6jQKwpMI9cZFcu42SxxeZn6m8B8-wN3ViTGfvTjvWlEKOXxf3HaOFQHEM9PkpLDrxZ2XTfXr9fo1kdC1x5qnOrUPMPv8JM_9OFKWFmFYB2os9ekDfoO6ss0anNp6rRoKBBMtI8lbxUlj-ELQnPHl0OKP_lCDqKSbOJDZ3vOGhWjCNhzf3gHA9g51nCZMaTdsMPzgXn-m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14290"/>
            <a:ext cx="4357718" cy="321471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214678" y="3429000"/>
            <a:ext cx="6102697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Мишка сидел </a:t>
            </a:r>
            <a:endParaRPr lang="en-US" sz="66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пеньке </a:t>
            </a:r>
            <a:endParaRPr lang="en-US" sz="66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пел: </a:t>
            </a:r>
            <a:r>
              <a:rPr lang="ru-RU" sz="66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l-l-l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Рисунок 9" descr="ми-ый-ме-вежонок-на-пне-ерева-7041957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000240"/>
            <a:ext cx="2879414" cy="464344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785918" y="2285992"/>
            <a:ext cx="6017609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Excellent </a:t>
            </a:r>
          </a:p>
          <a:p>
            <a:pPr algn="ctr"/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work</a:t>
            </a:r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 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216</Words>
  <PresentationFormat>Экран (4:3)</PresentationFormat>
  <Paragraphs>69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30</cp:revision>
  <dcterms:created xsi:type="dcterms:W3CDTF">2021-02-03T13:26:54Z</dcterms:created>
  <dcterms:modified xsi:type="dcterms:W3CDTF">2021-02-09T03:05:41Z</dcterms:modified>
</cp:coreProperties>
</file>