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71" r:id="rId3"/>
    <p:sldId id="274" r:id="rId4"/>
    <p:sldId id="288" r:id="rId5"/>
    <p:sldId id="277" r:id="rId6"/>
    <p:sldId id="284" r:id="rId7"/>
    <p:sldId id="287" r:id="rId8"/>
    <p:sldId id="265" r:id="rId9"/>
    <p:sldId id="280" r:id="rId10"/>
    <p:sldId id="282" r:id="rId11"/>
    <p:sldId id="275" r:id="rId12"/>
    <p:sldId id="279" r:id="rId13"/>
    <p:sldId id="281" r:id="rId14"/>
    <p:sldId id="276" r:id="rId15"/>
    <p:sldId id="261" r:id="rId16"/>
    <p:sldId id="286" r:id="rId17"/>
    <p:sldId id="290" r:id="rId18"/>
    <p:sldId id="289" r:id="rId19"/>
    <p:sldId id="272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700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271454-8F41-4D81-B7CB-BA1937CDF756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FAD5EF-2BB4-4914-ADF7-8DFE6D3BA0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757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FA126-35DD-4AFE-9A32-CDD4C261BDF9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171DD-4E15-464E-B1B0-A5AAB3179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554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FA126-35DD-4AFE-9A32-CDD4C261BDF9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171DD-4E15-464E-B1B0-A5AAB3179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301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FA126-35DD-4AFE-9A32-CDD4C261BDF9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171DD-4E15-464E-B1B0-A5AAB3179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974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FA126-35DD-4AFE-9A32-CDD4C261BDF9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171DD-4E15-464E-B1B0-A5AAB3179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371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FA126-35DD-4AFE-9A32-CDD4C261BDF9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171DD-4E15-464E-B1B0-A5AAB3179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520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FA126-35DD-4AFE-9A32-CDD4C261BDF9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171DD-4E15-464E-B1B0-A5AAB3179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648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FA126-35DD-4AFE-9A32-CDD4C261BDF9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171DD-4E15-464E-B1B0-A5AAB3179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413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FA126-35DD-4AFE-9A32-CDD4C261BDF9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171DD-4E15-464E-B1B0-A5AAB3179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693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FA126-35DD-4AFE-9A32-CDD4C261BDF9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171DD-4E15-464E-B1B0-A5AAB3179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9950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FA126-35DD-4AFE-9A32-CDD4C261BDF9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171DD-4E15-464E-B1B0-A5AAB3179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89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FA126-35DD-4AFE-9A32-CDD4C261BDF9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171DD-4E15-464E-B1B0-A5AAB3179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455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FA126-35DD-4AFE-9A32-CDD4C261BDF9}" type="datetimeFigureOut">
              <a:rPr lang="ru-RU" smtClean="0"/>
              <a:t>28.08.2022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9171DD-4E15-464E-B1B0-A5AAB3179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47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5034116" y="275303"/>
            <a:ext cx="6784258" cy="3588774"/>
          </a:xfrm>
        </p:spPr>
        <p:txBody>
          <a:bodyPr>
            <a:noAutofit/>
          </a:bodyPr>
          <a:lstStyle/>
          <a:p>
            <a:pPr algn="ctr"/>
            <a:r>
              <a:rPr lang="ru-RU" sz="4000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4000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4000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4000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4000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4000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4000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Приемы и техники рисования песком в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коррекционно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–развивающей работе с обучающими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ОВЗ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 noGrp="1"/>
          </p:cNvSpPr>
          <p:nvPr>
            <p:ph type="subTitle" idx="1"/>
          </p:nvPr>
        </p:nvSpPr>
        <p:spPr>
          <a:xfrm>
            <a:off x="6964326" y="5171768"/>
            <a:ext cx="5018567" cy="10717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Никифорова Лилия Александровна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13" y="275303"/>
            <a:ext cx="4702052" cy="6265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91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1781" y="432619"/>
            <a:ext cx="10872019" cy="6027174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Собираем песок в кулак и рассеиваем.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Нужно смотреть сколько песка набирает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в ладошку. Его должно быть не много. Что бы движения были легкими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слой материала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тонким.</a:t>
            </a:r>
          </a:p>
          <a:p>
            <a:endParaRPr lang="ru-RU" dirty="0"/>
          </a:p>
        </p:txBody>
      </p:sp>
      <p:pic>
        <p:nvPicPr>
          <p:cNvPr id="6" name="Picture 6" descr="C:\Users\Галина\Pictures\66795c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304022" y="2873538"/>
            <a:ext cx="3558377" cy="3558377"/>
          </a:xfrm>
          <a:prstGeom prst="snip2DiagRect">
            <a:avLst>
              <a:gd name="adj1" fmla="val 7525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" t="3316" r="50523"/>
          <a:stretch/>
        </p:blipFill>
        <p:spPr>
          <a:xfrm>
            <a:off x="156415" y="3319434"/>
            <a:ext cx="3991897" cy="22870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30" t="4547" r="1321"/>
          <a:stretch/>
        </p:blipFill>
        <p:spPr>
          <a:xfrm>
            <a:off x="8018109" y="3277136"/>
            <a:ext cx="3895484" cy="2203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729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4465" y="167148"/>
            <a:ext cx="11631561" cy="6577781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Рисуем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пальчиками.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могут использовать каждый палец в отдельности или ладонь целиком. Пусть изобразят траву, волосы, деревья. Кулаком рисуют крупные объекты – гору,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облака, камень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Подушечками пальцев – плоды,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звездочки, дождик.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Picture 2" descr="C:\Users\Галина\Pictures\pesok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110833">
            <a:off x="7545828" y="2590518"/>
            <a:ext cx="4177232" cy="27564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224" y="2472187"/>
            <a:ext cx="3079509" cy="4103445"/>
          </a:xfrm>
          <a:prstGeom prst="rect">
            <a:avLst/>
          </a:prstGeom>
        </p:spPr>
      </p:pic>
      <p:pic>
        <p:nvPicPr>
          <p:cNvPr id="2050" name="Picture 2" descr="https://primamedia_2537050521.s3.cloud.mts.ru/files/big/1481/148064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65" y="3666819"/>
            <a:ext cx="3271201" cy="2183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0169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7819" y="216310"/>
            <a:ext cx="11975691" cy="6302477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Трафареты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Трафареты могут быть специально предназначенные для изо творчества так и самостоятельно изготовленные из различных материалов. С помощью разных трафаретных фигур создаются большие сюжетные, песочные композиции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Tx/>
              <a:buChar char="-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Сито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Рассеивать песок через сито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легко и занятно 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образовывать горы,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тонкое покрытие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столе.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4371" y="1543665"/>
            <a:ext cx="2923067" cy="389498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839" y="1919720"/>
            <a:ext cx="5452853" cy="3271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81513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5303" y="226142"/>
            <a:ext cx="11798710" cy="6518787"/>
          </a:xfrm>
        </p:spPr>
        <p:txBody>
          <a:bodyPr/>
          <a:lstStyle/>
          <a:p>
            <a:pPr>
              <a:buFontTx/>
              <a:buChar char="-"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Воронка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 с высоким горлышком помогает делать высокую насыпь. Дети с увлечением наблюдают песочный ручеек, повторяют действия с помощью кулачка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Tx/>
              <a:buChar char="-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Рисуем следы животных.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упражнение требует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внимательной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от пальчиков. Следы рисуйте кулачком, делая основной фон. Мелкие детали прорисовывают подушечками пальцев, ноготками или палочкой</a:t>
            </a:r>
            <a:endParaRPr lang="ru-RU" dirty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451" y="1278191"/>
            <a:ext cx="3302903" cy="366743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444" y="1536215"/>
            <a:ext cx="4938866" cy="3409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31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6310" y="186813"/>
            <a:ext cx="11818374" cy="62139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-Отпечатки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узоров.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Проводим инструментом по поверхности песка и остается след, получившийся рисунок по желанию детей можно дополнять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" t="1524" r="62980"/>
          <a:stretch/>
        </p:blipFill>
        <p:spPr>
          <a:xfrm>
            <a:off x="322837" y="2167678"/>
            <a:ext cx="4227904" cy="33016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19" t="1524" r="5934"/>
          <a:stretch/>
        </p:blipFill>
        <p:spPr>
          <a:xfrm rot="5400000">
            <a:off x="7884916" y="2147903"/>
            <a:ext cx="4541176" cy="34303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0" r="10264" b="20218"/>
          <a:stretch/>
        </p:blipFill>
        <p:spPr>
          <a:xfrm>
            <a:off x="4808967" y="1664412"/>
            <a:ext cx="3373131" cy="4469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86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027" y="3448310"/>
            <a:ext cx="5102976" cy="3399857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85" r="14608" b="12447"/>
          <a:stretch/>
        </p:blipFill>
        <p:spPr>
          <a:xfrm>
            <a:off x="186813" y="196645"/>
            <a:ext cx="5361073" cy="478831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3" t="19430" r="33033"/>
          <a:stretch/>
        </p:blipFill>
        <p:spPr>
          <a:xfrm>
            <a:off x="7370515" y="231058"/>
            <a:ext cx="4404852" cy="4016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687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660" y="442452"/>
            <a:ext cx="3873908" cy="225158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Отпечатывание ладонью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386" y="442452"/>
            <a:ext cx="7937575" cy="589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85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25" y="365126"/>
            <a:ext cx="4218039" cy="3400630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кулачком и пальчиками одновременно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490" y="365126"/>
            <a:ext cx="8007852" cy="5880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91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626" y="365125"/>
            <a:ext cx="4739148" cy="267304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 двумя руками одновременно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781" y="463447"/>
            <a:ext cx="6588966" cy="52785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780" y="3175819"/>
            <a:ext cx="4771408" cy="3342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034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948" y="393291"/>
            <a:ext cx="10881851" cy="315615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sz="5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b="1" u="sng" dirty="0"/>
              <a:t/>
            </a:r>
            <a:br>
              <a:rPr lang="ru-RU" b="1" u="sng" dirty="0"/>
            </a:br>
            <a:r>
              <a:rPr lang="ru-RU" sz="31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Библиография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948" y="3932902"/>
            <a:ext cx="10881852" cy="2635045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1</a:t>
            </a:r>
            <a:r>
              <a:rPr lang="ru-RU" dirty="0"/>
              <a:t>.  </a:t>
            </a:r>
            <a:r>
              <a:rPr lang="ru-RU" dirty="0" smtClean="0"/>
              <a:t>Игра с песком практикум по песочной терапии Татьяна </a:t>
            </a:r>
            <a:r>
              <a:rPr lang="ru-RU" dirty="0" err="1" smtClean="0"/>
              <a:t>Зинкевич</a:t>
            </a:r>
            <a:r>
              <a:rPr lang="ru-RU" dirty="0" smtClean="0"/>
              <a:t>-Евстигнеева - издательство  «Речь» 2015г</a:t>
            </a:r>
            <a:endParaRPr lang="ru-RU" dirty="0"/>
          </a:p>
          <a:p>
            <a:r>
              <a:rPr lang="ru-RU" dirty="0"/>
              <a:t>2.  Карабанова в коррекции психического развития ребенка. М., 1997</a:t>
            </a:r>
          </a:p>
          <a:p>
            <a:r>
              <a:rPr lang="ru-RU" dirty="0"/>
              <a:t>3.  </a:t>
            </a:r>
            <a:r>
              <a:rPr lang="ru-RU" dirty="0" smtClean="0"/>
              <a:t>О.Б. Сапожникова, Е.В </a:t>
            </a:r>
            <a:r>
              <a:rPr lang="ru-RU" dirty="0" err="1" smtClean="0"/>
              <a:t>Гарнова</a:t>
            </a:r>
            <a:r>
              <a:rPr lang="ru-RU" dirty="0" smtClean="0"/>
              <a:t> - ООО «ТЦ Сфера» 2014</a:t>
            </a:r>
            <a:endParaRPr lang="ru-RU" dirty="0"/>
          </a:p>
          <a:p>
            <a:r>
              <a:rPr lang="ru-RU" dirty="0"/>
              <a:t>4.  Пишем и рисуем на песке. Настольная песочница. – М., 2010</a:t>
            </a:r>
          </a:p>
          <a:p>
            <a:r>
              <a:rPr lang="ru-RU" dirty="0"/>
              <a:t>5.  http://рисуемпеском. </a:t>
            </a:r>
            <a:r>
              <a:rPr lang="ru-RU" dirty="0" err="1"/>
              <a:t>рф</a:t>
            </a:r>
            <a:endParaRPr lang="ru-RU" dirty="0"/>
          </a:p>
          <a:p>
            <a:r>
              <a:rPr lang="ru-RU" dirty="0"/>
              <a:t>6.  http:///risuempeskom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28519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Галина\Pictures\i (3).jpg"/>
          <p:cNvPicPr>
            <a:picLocks noChangeAspect="1" noChangeArrowheads="1"/>
          </p:cNvPicPr>
          <p:nvPr/>
        </p:nvPicPr>
        <p:blipFill rotWithShape="1">
          <a:blip r:embed="rId2" cstate="print"/>
          <a:srcRect r="1194"/>
          <a:stretch/>
        </p:blipFill>
        <p:spPr bwMode="auto">
          <a:xfrm>
            <a:off x="9188589" y="4636043"/>
            <a:ext cx="2268667" cy="15386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15" y="173806"/>
            <a:ext cx="5170962" cy="3447308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805" y="173806"/>
            <a:ext cx="5137159" cy="34119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7496" y="3387624"/>
            <a:ext cx="5033502" cy="3355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0013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651" y="178697"/>
            <a:ext cx="5820031" cy="3843645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18" b="5295"/>
          <a:stretch/>
        </p:blipFill>
        <p:spPr>
          <a:xfrm>
            <a:off x="161003" y="3156155"/>
            <a:ext cx="5964493" cy="34707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97" r="25693" b="8860"/>
          <a:stretch/>
        </p:blipFill>
        <p:spPr>
          <a:xfrm>
            <a:off x="491458" y="304800"/>
            <a:ext cx="4749135" cy="25367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0" t="18494" r="9617" b="20287"/>
          <a:stretch/>
        </p:blipFill>
        <p:spPr>
          <a:xfrm>
            <a:off x="7079226" y="4149213"/>
            <a:ext cx="3873909" cy="238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9986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6645" y="137652"/>
            <a:ext cx="11828207" cy="65679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цель песочной терапии – не « менять и переделывать» ребенка, не научить его каким-то специальным поведенческим навыкам, а дать возможность быть самим собой, любить и уважать себя таким, какой он есть</a:t>
            </a:r>
            <a:r>
              <a:rPr lang="ru-RU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9" t="29750" r="12052" b="11184"/>
          <a:stretch/>
        </p:blipFill>
        <p:spPr>
          <a:xfrm>
            <a:off x="196645" y="2504767"/>
            <a:ext cx="6213987" cy="36192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68" t="34017" r="14092"/>
          <a:stretch/>
        </p:blipFill>
        <p:spPr>
          <a:xfrm>
            <a:off x="6805255" y="2504767"/>
            <a:ext cx="4909469" cy="3640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844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8761" y="530942"/>
            <a:ext cx="10913807" cy="55847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Техники рисования на песке.</a:t>
            </a:r>
          </a:p>
          <a:p>
            <a:pPr marL="0" indent="0" algn="ctr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 закидывания.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 засыпания.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насыпания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 вытирания.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процарапывания.</a:t>
            </a:r>
          </a:p>
          <a:p>
            <a:pPr marL="0" indent="0" algn="r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отпечатка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1356851" y="1750144"/>
            <a:ext cx="5034116" cy="3554363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Мотивационная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94" y="218868"/>
            <a:ext cx="2296914" cy="1531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789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0" t="4623" r="8064" b="10215"/>
          <a:stretch/>
        </p:blipFill>
        <p:spPr>
          <a:xfrm>
            <a:off x="117987" y="108155"/>
            <a:ext cx="6341808" cy="48669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3" t="4796" r="8838" b="11074"/>
          <a:stretch/>
        </p:blipFill>
        <p:spPr>
          <a:xfrm>
            <a:off x="5899354" y="1907457"/>
            <a:ext cx="6213988" cy="480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470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6" t="3382" r="2122" b="4527"/>
          <a:stretch/>
        </p:blipFill>
        <p:spPr>
          <a:xfrm>
            <a:off x="101600" y="0"/>
            <a:ext cx="12090400" cy="6764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81" t="24204" r="7162" b="10559"/>
          <a:stretch/>
        </p:blipFill>
        <p:spPr>
          <a:xfrm>
            <a:off x="3234812" y="4375354"/>
            <a:ext cx="3716595" cy="21581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6" t="25433" r="6645" b="9699"/>
          <a:stretch/>
        </p:blipFill>
        <p:spPr>
          <a:xfrm>
            <a:off x="3993156" y="1804217"/>
            <a:ext cx="4108624" cy="2340077"/>
          </a:xfrm>
          <a:prstGeom prst="rect">
            <a:avLst/>
          </a:prstGeom>
        </p:spPr>
      </p:pic>
      <p:pic>
        <p:nvPicPr>
          <p:cNvPr id="7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1" t="4140" r="6786" b="9995"/>
          <a:stretch/>
        </p:blipFill>
        <p:spPr>
          <a:xfrm>
            <a:off x="8426004" y="983893"/>
            <a:ext cx="3599087" cy="2724409"/>
          </a:xfrm>
        </p:spPr>
      </p:pic>
    </p:spTree>
    <p:extLst>
      <p:ext uri="{BB962C8B-B14F-4D97-AF65-F5344CB8AC3E}">
        <p14:creationId xmlns:p14="http://schemas.microsoft.com/office/powerpoint/2010/main" val="1869552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71948" y="285136"/>
            <a:ext cx="11464413" cy="632214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Пересыпаем песок из одной ладошки в другую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Отличный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для начала занятия.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настраивается на работу, знакомится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материалом, ощущает его вес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текстуру,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прохладу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Tx/>
              <a:buChar char="-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278" y="885667"/>
            <a:ext cx="3733103" cy="497435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820" y="3135090"/>
            <a:ext cx="2370189" cy="300023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19"/>
          <a:stretch/>
        </p:blipFill>
        <p:spPr>
          <a:xfrm>
            <a:off x="884904" y="3522445"/>
            <a:ext cx="2517058" cy="253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1374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123" y="265471"/>
            <a:ext cx="10950677" cy="5911492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Высыпаем песок струей.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 помощью ручейка из ладошки дети рисуют линии разной толщины. Если держать руку высоко и пускать тонкой струей, получится светлый вариант линии. Если сыпать груба, почти разжимая кулак, нарисуете темную широкую кривую.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917" y="2965388"/>
            <a:ext cx="5526295" cy="3113406"/>
          </a:xfrm>
          <a:prstGeom prst="rect">
            <a:avLst/>
          </a:prstGeom>
        </p:spPr>
      </p:pic>
      <p:pic>
        <p:nvPicPr>
          <p:cNvPr id="1026" name="Picture 2" descr="http://cdt.edumih34.ru/wp-content/uploads/2020/06/slajd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902" y="3221217"/>
            <a:ext cx="4256437" cy="2627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0210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8037</TotalTime>
  <Words>358</Words>
  <Application>Microsoft Office PowerPoint</Application>
  <PresentationFormat>Широкоэкранный</PresentationFormat>
  <Paragraphs>58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Тема Office</vt:lpstr>
      <vt:lpstr>       Приемы и техники рисования песком в коррекционно –развивающей работе с обучающими с ОВЗ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Отпечатывание ладонью </vt:lpstr>
      <vt:lpstr>Рисование  кулачком и пальчиками одновременно</vt:lpstr>
      <vt:lpstr>Рисование двумя руками одновременно</vt:lpstr>
      <vt:lpstr>  Спасибо за внимание   Библиография: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Использование песочной терапии в развитии эмоционально- волевой сферы у детей с ОВЗ </dc:title>
  <dc:creator>Milena</dc:creator>
  <cp:lastModifiedBy>Milena</cp:lastModifiedBy>
  <cp:revision>88</cp:revision>
  <dcterms:created xsi:type="dcterms:W3CDTF">2022-02-26T15:14:09Z</dcterms:created>
  <dcterms:modified xsi:type="dcterms:W3CDTF">2022-08-28T13:02:32Z</dcterms:modified>
</cp:coreProperties>
</file>