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85932" autoAdjust="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9;&#1095;&#1080;&#1090;&#1077;&#1083;&#1100;%20&#1075;&#1086;&#1076;&#1072;\&#1082;&#1083;&#1072;&#1089;&#1089;&#1085;&#1099;&#1077;%20&#1095;&#1072;&#1089;&#1099;\&#1082;&#1083;&#1072;&#1089;&#1089;&#1085;&#1099;&#1081;%20&#1095;&#1072;&#1089;%20&#1050;&#1072;&#1082;%20&#1079;&#1076;&#1086;&#1088;&#1086;&#1074;&#1086;%20&#1078;&#1080;&#1090;&#1100;!\&#1042;&#1099;&#1075;&#1083;&#1103;&#1085;&#1091;&#1083;&#1086;%20&#1089;&#1086;&#1083;&#1085;&#1099;&#1096;&#1082;&#1086;.mp3" TargetMode="Externa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Мама подарила жизнь!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28662" y="2143116"/>
            <a:ext cx="3148208" cy="212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C:\Users\Света\Desktop\6850355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571744"/>
            <a:ext cx="3794115" cy="280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Молодцы!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Содержимое 3" descr="176655128_494ba364b9093a9d03509cbc9e74bf1c_80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3108" y="2071678"/>
            <a:ext cx="4709740" cy="3672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27584" y="2060848"/>
            <a:ext cx="7730602" cy="1296144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Как здорово -жить!</a:t>
            </a: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3571876"/>
            <a:ext cx="6400800" cy="2066924"/>
          </a:xfrm>
        </p:spPr>
        <p:txBody>
          <a:bodyPr/>
          <a:lstStyle/>
          <a:p>
            <a:endParaRPr lang="ru-RU" sz="1800" dirty="0" smtClean="0">
              <a:latin typeface="Comic Sans MS" pitchFamily="66" charset="0"/>
            </a:endParaRPr>
          </a:p>
        </p:txBody>
      </p:sp>
      <p:pic>
        <p:nvPicPr>
          <p:cNvPr id="1026" name="Picture 2" descr="C:\Users\Света\Desktop\девоч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1148" y="285728"/>
            <a:ext cx="1311358" cy="2214578"/>
          </a:xfrm>
          <a:prstGeom prst="rect">
            <a:avLst/>
          </a:prstGeom>
          <a:noFill/>
        </p:spPr>
      </p:pic>
      <p:pic>
        <p:nvPicPr>
          <p:cNvPr id="1027" name="Picture 3" descr="C:\Users\Света\Desktop\732996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4572008"/>
            <a:ext cx="1910893" cy="1857388"/>
          </a:xfrm>
          <a:prstGeom prst="rect">
            <a:avLst/>
          </a:prstGeom>
          <a:noFill/>
        </p:spPr>
      </p:pic>
      <p:pic>
        <p:nvPicPr>
          <p:cNvPr id="1028" name="Picture 4" descr="C:\Users\Света\Desktop\62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72008"/>
            <a:ext cx="2357424" cy="2100727"/>
          </a:xfrm>
          <a:prstGeom prst="rect">
            <a:avLst/>
          </a:prstGeom>
          <a:noFill/>
        </p:spPr>
      </p:pic>
      <p:pic>
        <p:nvPicPr>
          <p:cNvPr id="1030" name="Picture 6" descr="C:\Users\Света\Desktop\доп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142852"/>
            <a:ext cx="3295650" cy="1809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7848600" cy="4519634"/>
          </a:xfrm>
        </p:spPr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Любовь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Понимание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Уважение</a:t>
            </a:r>
          </a:p>
        </p:txBody>
      </p:sp>
      <p:pic>
        <p:nvPicPr>
          <p:cNvPr id="6" name="Рисунок 5" descr="ъъъъъъ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143116"/>
            <a:ext cx="1818949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6" y="3643314"/>
            <a:ext cx="232434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Дисциплина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Вера в людей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Благодарность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Прощение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доп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2" y="1643050"/>
            <a:ext cx="2357455" cy="12945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3214686"/>
            <a:ext cx="230671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Дружба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Надежда</a:t>
            </a:r>
          </a:p>
          <a:p>
            <a:r>
              <a:rPr lang="ru-RU" sz="4400" dirty="0" smtClean="0">
                <a:solidFill>
                  <a:srgbClr val="C00000"/>
                </a:solidFill>
                <a:latin typeface="Comic Sans MS" pitchFamily="66" charset="0"/>
              </a:rPr>
              <a:t>Оптимизм</a:t>
            </a:r>
            <a:endParaRPr lang="ru-RU" sz="4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191958_html_42aa798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57884" y="1714488"/>
            <a:ext cx="2500330" cy="1910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714752"/>
            <a:ext cx="3069601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Основные жизненные ценности человека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Терпение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Толерантность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Честность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credit-bank703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429256" y="2071678"/>
            <a:ext cx="2523130" cy="194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3786190"/>
            <a:ext cx="2153774" cy="219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71b3dccccc65c83e91d58d0ff999523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00100" y="285728"/>
            <a:ext cx="3158569" cy="24120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428868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428992" y="1928802"/>
            <a:ext cx="514353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 Мы честно поделились своими проблемами.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Выслушали внимательно друг друга.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Слушали друг друга терпеливо и ждали своей очереди открыться.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С оптимизмом налаживали «погоду», иначе говоря нашу жизнь на сегодняшний день себе и окружающим.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dirty="0" smtClean="0">
                <a:latin typeface="Comic Sans MS" pitchFamily="66" charset="0"/>
              </a:rPr>
              <a:t>Что поможет тебе при решении проблемы?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" name="Содержимое 3" descr="DSCF1729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036558">
            <a:off x="546051" y="817449"/>
            <a:ext cx="1391288" cy="1553978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2" y="2071678"/>
            <a:ext cx="635538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00364" y="2214555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- </a:t>
            </a: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Любовь родных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2786058"/>
            <a:ext cx="684000" cy="6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71802" y="285749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-Понимание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70" y="3571876"/>
            <a:ext cx="642942" cy="6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143240" y="364331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-Уважение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71672" y="4429132"/>
            <a:ext cx="621819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143240" y="4500571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-Вера в людей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57884" y="2071678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643702" y="2143116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-терпение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857884" y="2857496"/>
            <a:ext cx="61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643702" y="285749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-дружба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86446" y="3571876"/>
            <a:ext cx="722062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6572264" y="357187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-честность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" name="Выглянуло солныш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tretch>
            <a:fillRect/>
          </a:stretch>
        </p:blipFill>
        <p:spPr>
          <a:xfrm>
            <a:off x="6500826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4806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>
                <a:latin typeface="Comic Sans MS" pitchFamily="66" charset="0"/>
              </a:rPr>
              <a:t>Совет: « Ребята, всегда находится какое-то решение любой проблемы, нужно только терпеливо отнестись к возникшей ситуации, подумать </a:t>
            </a:r>
            <a:r>
              <a:rPr lang="ru-RU" sz="1800" smtClean="0">
                <a:latin typeface="Comic Sans MS" pitchFamily="66" charset="0"/>
              </a:rPr>
              <a:t>и ни </a:t>
            </a:r>
            <a:r>
              <a:rPr lang="ru-RU" sz="1800" dirty="0" smtClean="0">
                <a:latin typeface="Comic Sans MS" pitchFamily="66" charset="0"/>
              </a:rPr>
              <a:t>в коем случае не паниковать!»</a:t>
            </a:r>
            <a:endParaRPr lang="ru-RU" sz="18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Запомните, что жить- это здорово!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И как здорово - жить!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300791312_7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15074" y="2571744"/>
            <a:ext cx="1976235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88(20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9190" y="4143380"/>
            <a:ext cx="2439831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ng_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85918" y="2714620"/>
            <a:ext cx="2700000" cy="1286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umbrella_PNG49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14546" y="4643446"/>
            <a:ext cx="1999311" cy="199385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416</TotalTime>
  <Words>147</Words>
  <Application>Microsoft Office PowerPoint</Application>
  <PresentationFormat>Экран (4:3)</PresentationFormat>
  <Paragraphs>38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10069046</vt:lpstr>
      <vt:lpstr>Мама подарила жизнь!</vt:lpstr>
      <vt:lpstr>Как здорово -жить!</vt:lpstr>
      <vt:lpstr>Основные жизненные ценности человека</vt:lpstr>
      <vt:lpstr>Основные жизненные ценности человека</vt:lpstr>
      <vt:lpstr>Основные жизненные ценности человека</vt:lpstr>
      <vt:lpstr>Основные жизненные ценности человека</vt:lpstr>
      <vt:lpstr>Слайд 7</vt:lpstr>
      <vt:lpstr>Что поможет тебе при решении проблемы?</vt:lpstr>
      <vt:lpstr>Совет: « Ребята, всегда находится какое-то решение любой проблемы, нужно только терпеливо отнестись к возникшей ситуации, подумать и ни в коем случае не паниковать!»</vt:lpstr>
      <vt:lpstr>Молодцы!</vt:lpstr>
    </vt:vector>
  </TitlesOfParts>
  <Company>URTISI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88</cp:revision>
  <dcterms:created xsi:type="dcterms:W3CDTF">2011-08-18T13:52:20Z</dcterms:created>
  <dcterms:modified xsi:type="dcterms:W3CDTF">2019-01-10T14:55:05Z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