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3" r:id="rId12"/>
    <p:sldId id="265" r:id="rId13"/>
    <p:sldId id="274" r:id="rId14"/>
    <p:sldId id="276" r:id="rId15"/>
    <p:sldId id="275" r:id="rId16"/>
    <p:sldId id="266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777" initials="7" lastIdx="1" clrIdx="0">
    <p:extLst>
      <p:ext uri="{19B8F6BF-5375-455C-9EA6-DF929625EA0E}">
        <p15:presenceInfo xmlns:p15="http://schemas.microsoft.com/office/powerpoint/2012/main" userId="777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73A1FCE-FE57-40A1-A061-A9C1464ABEC2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83E2916-E792-4ED2-84AC-6F47E38C2EF2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14619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A1FCE-FE57-40A1-A061-A9C1464ABEC2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E2916-E792-4ED2-84AC-6F47E38C2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216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A1FCE-FE57-40A1-A061-A9C1464ABEC2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E2916-E792-4ED2-84AC-6F47E38C2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055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A1FCE-FE57-40A1-A061-A9C1464ABEC2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E2916-E792-4ED2-84AC-6F47E38C2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065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73A1FCE-FE57-40A1-A061-A9C1464ABEC2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83E2916-E792-4ED2-84AC-6F47E38C2EF2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4587334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A1FCE-FE57-40A1-A061-A9C1464ABEC2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E2916-E792-4ED2-84AC-6F47E38C2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75925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A1FCE-FE57-40A1-A061-A9C1464ABEC2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E2916-E792-4ED2-84AC-6F47E38C2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76509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A1FCE-FE57-40A1-A061-A9C1464ABEC2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E2916-E792-4ED2-84AC-6F47E38C2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339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A1FCE-FE57-40A1-A061-A9C1464ABEC2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E2916-E792-4ED2-84AC-6F47E38C2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39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773A1FCE-FE57-40A1-A061-A9C1464ABEC2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483E2916-E792-4ED2-84AC-6F47E38C2EF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5958968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773A1FCE-FE57-40A1-A061-A9C1464ABEC2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483E2916-E792-4ED2-84AC-6F47E38C2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585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73A1FCE-FE57-40A1-A061-A9C1464ABEC2}" type="datetimeFigureOut">
              <a:rPr lang="ru-RU" smtClean="0"/>
              <a:t>17.03.2021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83E2916-E792-4ED2-84AC-6F47E38C2EF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38631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g"/><Relationship Id="rId3" Type="http://schemas.openxmlformats.org/officeDocument/2006/relationships/image" Target="../media/image19.png"/><Relationship Id="rId7" Type="http://schemas.openxmlformats.org/officeDocument/2006/relationships/image" Target="../media/image23.jpg"/><Relationship Id="rId12" Type="http://schemas.openxmlformats.org/officeDocument/2006/relationships/image" Target="../media/image28.jpg"/><Relationship Id="rId2" Type="http://schemas.openxmlformats.org/officeDocument/2006/relationships/image" Target="../media/image18.jpg"/><Relationship Id="rId16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11" Type="http://schemas.openxmlformats.org/officeDocument/2006/relationships/image" Target="../media/image27.jpg"/><Relationship Id="rId5" Type="http://schemas.openxmlformats.org/officeDocument/2006/relationships/image" Target="../media/image21.jpg"/><Relationship Id="rId15" Type="http://schemas.openxmlformats.org/officeDocument/2006/relationships/image" Target="../media/image31.jpg"/><Relationship Id="rId10" Type="http://schemas.openxmlformats.org/officeDocument/2006/relationships/image" Target="../media/image26.jpeg"/><Relationship Id="rId4" Type="http://schemas.openxmlformats.org/officeDocument/2006/relationships/image" Target="../media/image20.jpg"/><Relationship Id="rId9" Type="http://schemas.openxmlformats.org/officeDocument/2006/relationships/image" Target="../media/image25.jpg"/><Relationship Id="rId14" Type="http://schemas.openxmlformats.org/officeDocument/2006/relationships/image" Target="../media/image30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39.jpg"/><Relationship Id="rId7" Type="http://schemas.openxmlformats.org/officeDocument/2006/relationships/image" Target="../media/image43.jpeg"/><Relationship Id="rId12" Type="http://schemas.openxmlformats.org/officeDocument/2006/relationships/image" Target="../media/image48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11" Type="http://schemas.openxmlformats.org/officeDocument/2006/relationships/image" Target="../media/image47.jpg"/><Relationship Id="rId5" Type="http://schemas.openxmlformats.org/officeDocument/2006/relationships/image" Target="../media/image41.jpeg"/><Relationship Id="rId10" Type="http://schemas.openxmlformats.org/officeDocument/2006/relationships/image" Target="../media/image46.jpg"/><Relationship Id="rId4" Type="http://schemas.openxmlformats.org/officeDocument/2006/relationships/image" Target="../media/image40.jpeg"/><Relationship Id="rId9" Type="http://schemas.openxmlformats.org/officeDocument/2006/relationships/image" Target="../media/image45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0442" y="0"/>
            <a:ext cx="10318418" cy="4394988"/>
          </a:xfrm>
        </p:spPr>
        <p:txBody>
          <a:bodyPr/>
          <a:lstStyle/>
          <a:p>
            <a:r>
              <a:rPr lang="ru-RU" dirty="0" smtClean="0"/>
              <a:t>Урок доброты и вежливости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НОД по волонтерской деятельности для старшего дошкольного возраста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823" y="3561806"/>
            <a:ext cx="2592228" cy="210045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11972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2728" y="381001"/>
            <a:ext cx="10172700" cy="803366"/>
          </a:xfrm>
        </p:spPr>
        <p:txBody>
          <a:bodyPr/>
          <a:lstStyle/>
          <a:p>
            <a:pPr algn="ctr"/>
            <a:r>
              <a:rPr lang="ru-RU" dirty="0" smtClean="0"/>
              <a:t>Подбери словечко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2728" y="1311359"/>
            <a:ext cx="4800600" cy="632529"/>
          </a:xfrm>
        </p:spPr>
        <p:txBody>
          <a:bodyPr/>
          <a:lstStyle/>
          <a:p>
            <a:pPr algn="ctr"/>
            <a:r>
              <a:rPr lang="ru-RU" dirty="0" smtClean="0"/>
              <a:t>ссориться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624828" y="1311358"/>
            <a:ext cx="4800600" cy="632529"/>
          </a:xfrm>
        </p:spPr>
        <p:txBody>
          <a:bodyPr/>
          <a:lstStyle/>
          <a:p>
            <a:pPr algn="ctr"/>
            <a:r>
              <a:rPr lang="ru-RU" dirty="0" smtClean="0"/>
              <a:t>дружить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728" y="2674308"/>
            <a:ext cx="4800600" cy="2700417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301" y="2674308"/>
            <a:ext cx="3555653" cy="2995612"/>
          </a:xfrm>
        </p:spPr>
      </p:pic>
    </p:spTree>
    <p:extLst>
      <p:ext uri="{BB962C8B-B14F-4D97-AF65-F5344CB8AC3E}">
        <p14:creationId xmlns:p14="http://schemas.microsoft.com/office/powerpoint/2010/main" val="176765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Задание 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073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Хорошо или плохо?</a:t>
            </a:r>
            <a:endParaRPr lang="ru-RU" dirty="0"/>
          </a:p>
        </p:txBody>
      </p:sp>
      <p:pic>
        <p:nvPicPr>
          <p:cNvPr id="21" name="Объект 2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508" y="1874517"/>
            <a:ext cx="6313267" cy="4631355"/>
          </a:xfr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054" y="1464816"/>
            <a:ext cx="6989685" cy="524226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063" y="1673309"/>
            <a:ext cx="6785666" cy="449550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279" y="1529923"/>
            <a:ext cx="3331652" cy="47822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642" y="1569061"/>
            <a:ext cx="4948997" cy="470399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668" y="1746614"/>
            <a:ext cx="7406071" cy="416591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15" b="3959"/>
          <a:stretch/>
        </p:blipFill>
        <p:spPr>
          <a:xfrm>
            <a:off x="3699596" y="1594525"/>
            <a:ext cx="4246213" cy="4678533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780" y="1722083"/>
            <a:ext cx="6494016" cy="439969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617" y="1555385"/>
            <a:ext cx="4263813" cy="4530049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663" y="1682943"/>
            <a:ext cx="6510133" cy="4419379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826" y="1644015"/>
            <a:ext cx="6602854" cy="4524798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152" y="1759597"/>
            <a:ext cx="7353100" cy="4205054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617" y="1472759"/>
            <a:ext cx="5186218" cy="4778729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973" y="1395765"/>
            <a:ext cx="5871099" cy="4877293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6" r="24447"/>
          <a:stretch/>
        </p:blipFill>
        <p:spPr>
          <a:xfrm>
            <a:off x="3288378" y="1208026"/>
            <a:ext cx="5246702" cy="536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74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Задание 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631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Здравствуй, друг!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40"/>
          <a:stretch/>
        </p:blipFill>
        <p:spPr>
          <a:xfrm>
            <a:off x="3693433" y="1128451"/>
            <a:ext cx="5294811" cy="54190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46"/>
          <a:stretch/>
        </p:blipFill>
        <p:spPr>
          <a:xfrm>
            <a:off x="3693432" y="1128450"/>
            <a:ext cx="5294811" cy="53833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26"/>
          <a:stretch/>
        </p:blipFill>
        <p:spPr>
          <a:xfrm>
            <a:off x="3714751" y="1123094"/>
            <a:ext cx="5273492" cy="54297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80"/>
          <a:stretch/>
        </p:blipFill>
        <p:spPr>
          <a:xfrm>
            <a:off x="3693430" y="1128449"/>
            <a:ext cx="5294812" cy="54123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30"/>
          <a:stretch/>
        </p:blipFill>
        <p:spPr>
          <a:xfrm>
            <a:off x="3714750" y="1123094"/>
            <a:ext cx="5294813" cy="54550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2"/>
          <a:stretch/>
        </p:blipFill>
        <p:spPr>
          <a:xfrm>
            <a:off x="3693429" y="1097830"/>
            <a:ext cx="5294813" cy="544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19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Задание 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545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5429" y="367151"/>
            <a:ext cx="10178322" cy="1492132"/>
          </a:xfrm>
        </p:spPr>
        <p:txBody>
          <a:bodyPr/>
          <a:lstStyle/>
          <a:p>
            <a:pPr algn="ctr"/>
            <a:r>
              <a:rPr lang="ru-RU" dirty="0" smtClean="0"/>
              <a:t>добрый или злой?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440" y="1280159"/>
            <a:ext cx="7437120" cy="5577841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520" y="1280159"/>
            <a:ext cx="5576355" cy="557635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997" y="1380998"/>
            <a:ext cx="4935399" cy="53746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997" y="1284774"/>
            <a:ext cx="4935399" cy="557322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89" b="4666"/>
          <a:stretch/>
        </p:blipFill>
        <p:spPr>
          <a:xfrm>
            <a:off x="3794544" y="1288869"/>
            <a:ext cx="4784304" cy="554736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997" y="1237545"/>
            <a:ext cx="5146025" cy="559868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203" y="1153030"/>
            <a:ext cx="3932774" cy="56831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4" b="6697"/>
          <a:stretch/>
        </p:blipFill>
        <p:spPr>
          <a:xfrm>
            <a:off x="3794544" y="1201783"/>
            <a:ext cx="5003788" cy="567798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0020" y="1273836"/>
            <a:ext cx="5623977" cy="562397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2" r="21810"/>
          <a:stretch/>
        </p:blipFill>
        <p:spPr>
          <a:xfrm>
            <a:off x="3478117" y="1258388"/>
            <a:ext cx="5527277" cy="5524620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671" y="1153030"/>
            <a:ext cx="4265670" cy="5704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6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СПАСИбо</a:t>
            </a:r>
            <a:r>
              <a:rPr lang="ru-RU" dirty="0" smtClean="0"/>
              <a:t> за внимание!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" y="2355532"/>
            <a:ext cx="4800600" cy="3480435"/>
          </a:xfr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Презентацию к занятию по волонтерской деятельности «Урок доброты и вежливости» подготовили:</a:t>
            </a:r>
          </a:p>
          <a:p>
            <a:pPr marL="0" indent="0">
              <a:buNone/>
            </a:pPr>
            <a:r>
              <a:rPr lang="ru-RU" dirty="0" smtClean="0"/>
              <a:t>Ст. воспитатель МБДОУ д/с № 17 «Ивушка»</a:t>
            </a:r>
          </a:p>
          <a:p>
            <a:pPr marL="0" indent="0">
              <a:buNone/>
            </a:pPr>
            <a:r>
              <a:rPr lang="ru-RU" dirty="0" smtClean="0"/>
              <a:t>Холоднякова Е.Н.</a:t>
            </a:r>
          </a:p>
          <a:p>
            <a:pPr marL="0" indent="0">
              <a:buNone/>
            </a:pPr>
            <a:r>
              <a:rPr lang="ru-RU" dirty="0" smtClean="0"/>
              <a:t>Воспитатели МБДОУ д/с № 17 «Ивушка»</a:t>
            </a:r>
          </a:p>
          <a:p>
            <a:pPr marL="0" indent="0">
              <a:buNone/>
            </a:pPr>
            <a:r>
              <a:rPr lang="ru-RU" dirty="0" smtClean="0"/>
              <a:t>Шевченко Н.В.</a:t>
            </a:r>
          </a:p>
          <a:p>
            <a:pPr marL="0" indent="0">
              <a:buNone/>
            </a:pPr>
            <a:r>
              <a:rPr lang="ru-RU" dirty="0" smtClean="0"/>
              <a:t>Зерщикова Г.С.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72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Задание 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353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2728" y="381001"/>
            <a:ext cx="10172700" cy="803366"/>
          </a:xfrm>
        </p:spPr>
        <p:txBody>
          <a:bodyPr/>
          <a:lstStyle/>
          <a:p>
            <a:pPr algn="ctr"/>
            <a:r>
              <a:rPr lang="ru-RU" dirty="0" smtClean="0"/>
              <a:t>Подбери словечко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2728" y="1311359"/>
            <a:ext cx="4800600" cy="632529"/>
          </a:xfrm>
        </p:spPr>
        <p:txBody>
          <a:bodyPr/>
          <a:lstStyle/>
          <a:p>
            <a:pPr algn="ctr"/>
            <a:r>
              <a:rPr lang="ru-RU" dirty="0" smtClean="0"/>
              <a:t>злой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728" y="2219461"/>
            <a:ext cx="4800600" cy="360045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624828" y="1311358"/>
            <a:ext cx="4800600" cy="632529"/>
          </a:xfrm>
        </p:spPr>
        <p:txBody>
          <a:bodyPr/>
          <a:lstStyle/>
          <a:p>
            <a:pPr algn="ctr"/>
            <a:r>
              <a:rPr lang="ru-RU" dirty="0" smtClean="0"/>
              <a:t>добрый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289" y="2089226"/>
            <a:ext cx="3625678" cy="4416077"/>
          </a:xfrm>
        </p:spPr>
      </p:pic>
    </p:spTree>
    <p:extLst>
      <p:ext uri="{BB962C8B-B14F-4D97-AF65-F5344CB8AC3E}">
        <p14:creationId xmlns:p14="http://schemas.microsoft.com/office/powerpoint/2010/main" val="2285281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2728" y="381001"/>
            <a:ext cx="10172700" cy="803366"/>
          </a:xfrm>
        </p:spPr>
        <p:txBody>
          <a:bodyPr/>
          <a:lstStyle/>
          <a:p>
            <a:pPr algn="ctr"/>
            <a:r>
              <a:rPr lang="ru-RU" dirty="0" smtClean="0"/>
              <a:t>Подбери словечко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2728" y="1311359"/>
            <a:ext cx="4800600" cy="632529"/>
          </a:xfrm>
        </p:spPr>
        <p:txBody>
          <a:bodyPr/>
          <a:lstStyle/>
          <a:p>
            <a:pPr algn="ctr"/>
            <a:r>
              <a:rPr lang="ru-RU" dirty="0" smtClean="0"/>
              <a:t>грустный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624828" y="1311358"/>
            <a:ext cx="4800600" cy="632529"/>
          </a:xfrm>
        </p:spPr>
        <p:txBody>
          <a:bodyPr/>
          <a:lstStyle/>
          <a:p>
            <a:pPr algn="ctr"/>
            <a:r>
              <a:rPr lang="ru-RU" dirty="0" smtClean="0"/>
              <a:t>веселый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413" y="2909888"/>
            <a:ext cx="3698374" cy="2995612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287" y="2118985"/>
            <a:ext cx="3405050" cy="4395781"/>
          </a:xfrm>
        </p:spPr>
      </p:pic>
    </p:spTree>
    <p:extLst>
      <p:ext uri="{BB962C8B-B14F-4D97-AF65-F5344CB8AC3E}">
        <p14:creationId xmlns:p14="http://schemas.microsoft.com/office/powerpoint/2010/main" val="151185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2728" y="381001"/>
            <a:ext cx="10172700" cy="803366"/>
          </a:xfrm>
        </p:spPr>
        <p:txBody>
          <a:bodyPr/>
          <a:lstStyle/>
          <a:p>
            <a:pPr algn="ctr"/>
            <a:r>
              <a:rPr lang="ru-RU" dirty="0" smtClean="0"/>
              <a:t>Подбери словечко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2728" y="1311359"/>
            <a:ext cx="4800600" cy="632529"/>
          </a:xfrm>
        </p:spPr>
        <p:txBody>
          <a:bodyPr/>
          <a:lstStyle/>
          <a:p>
            <a:pPr algn="ctr"/>
            <a:r>
              <a:rPr lang="ru-RU" dirty="0" smtClean="0"/>
              <a:t>глупый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624828" y="1311358"/>
            <a:ext cx="4800600" cy="632529"/>
          </a:xfrm>
        </p:spPr>
        <p:txBody>
          <a:bodyPr/>
          <a:lstStyle/>
          <a:p>
            <a:pPr algn="ctr"/>
            <a:r>
              <a:rPr lang="ru-RU" dirty="0" smtClean="0"/>
              <a:t>умный</a:t>
            </a:r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722" y="2238103"/>
            <a:ext cx="3923341" cy="3923341"/>
          </a:xfrm>
        </p:spPr>
      </p:pic>
      <p:pic>
        <p:nvPicPr>
          <p:cNvPr id="16" name="Объект 15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610" y="2535419"/>
            <a:ext cx="4033362" cy="2995612"/>
          </a:xfrm>
        </p:spPr>
      </p:pic>
    </p:spTree>
    <p:extLst>
      <p:ext uri="{BB962C8B-B14F-4D97-AF65-F5344CB8AC3E}">
        <p14:creationId xmlns:p14="http://schemas.microsoft.com/office/powerpoint/2010/main" val="86029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2728" y="381001"/>
            <a:ext cx="10172700" cy="803366"/>
          </a:xfrm>
        </p:spPr>
        <p:txBody>
          <a:bodyPr/>
          <a:lstStyle/>
          <a:p>
            <a:pPr algn="ctr"/>
            <a:r>
              <a:rPr lang="ru-RU" dirty="0" smtClean="0"/>
              <a:t>Подбери словечко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2728" y="1311359"/>
            <a:ext cx="4800600" cy="632529"/>
          </a:xfrm>
        </p:spPr>
        <p:txBody>
          <a:bodyPr/>
          <a:lstStyle/>
          <a:p>
            <a:pPr algn="ctr"/>
            <a:r>
              <a:rPr lang="ru-RU" dirty="0" smtClean="0"/>
              <a:t>жадный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624828" y="1311358"/>
            <a:ext cx="4800600" cy="632529"/>
          </a:xfrm>
        </p:spPr>
        <p:txBody>
          <a:bodyPr/>
          <a:lstStyle/>
          <a:p>
            <a:pPr algn="ctr"/>
            <a:r>
              <a:rPr lang="ru-RU" dirty="0" smtClean="0"/>
              <a:t>щедрый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885" y="2219739"/>
            <a:ext cx="3413760" cy="4638261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18" y="2450523"/>
            <a:ext cx="4487308" cy="3806887"/>
          </a:xfrm>
        </p:spPr>
      </p:pic>
    </p:spTree>
    <p:extLst>
      <p:ext uri="{BB962C8B-B14F-4D97-AF65-F5344CB8AC3E}">
        <p14:creationId xmlns:p14="http://schemas.microsoft.com/office/powerpoint/2010/main" val="4108149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2728" y="381001"/>
            <a:ext cx="10172700" cy="803366"/>
          </a:xfrm>
        </p:spPr>
        <p:txBody>
          <a:bodyPr/>
          <a:lstStyle/>
          <a:p>
            <a:pPr algn="ctr"/>
            <a:r>
              <a:rPr lang="ru-RU" dirty="0" smtClean="0"/>
              <a:t>Подбери словечко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2728" y="1311359"/>
            <a:ext cx="4800600" cy="632529"/>
          </a:xfrm>
        </p:spPr>
        <p:txBody>
          <a:bodyPr/>
          <a:lstStyle/>
          <a:p>
            <a:pPr algn="ctr"/>
            <a:r>
              <a:rPr lang="ru-RU" dirty="0" smtClean="0"/>
              <a:t>ленивый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624828" y="1311358"/>
            <a:ext cx="4800600" cy="632529"/>
          </a:xfrm>
        </p:spPr>
        <p:txBody>
          <a:bodyPr/>
          <a:lstStyle/>
          <a:p>
            <a:pPr algn="ctr"/>
            <a:r>
              <a:rPr lang="ru-RU" dirty="0" smtClean="0"/>
              <a:t>трудолюбивая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728" y="2164292"/>
            <a:ext cx="4800600" cy="4478274"/>
          </a:xfrm>
        </p:spPr>
      </p:pic>
      <p:pic>
        <p:nvPicPr>
          <p:cNvPr id="12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405" y="2070878"/>
            <a:ext cx="3718560" cy="4613674"/>
          </a:xfrm>
        </p:spPr>
      </p:pic>
    </p:spTree>
    <p:extLst>
      <p:ext uri="{BB962C8B-B14F-4D97-AF65-F5344CB8AC3E}">
        <p14:creationId xmlns:p14="http://schemas.microsoft.com/office/powerpoint/2010/main" val="347298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2728" y="381001"/>
            <a:ext cx="10172700" cy="803366"/>
          </a:xfrm>
        </p:spPr>
        <p:txBody>
          <a:bodyPr/>
          <a:lstStyle/>
          <a:p>
            <a:pPr algn="ctr"/>
            <a:r>
              <a:rPr lang="ru-RU" dirty="0" smtClean="0"/>
              <a:t>Подбери словечко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2728" y="1311359"/>
            <a:ext cx="4800600" cy="632529"/>
          </a:xfrm>
        </p:spPr>
        <p:txBody>
          <a:bodyPr/>
          <a:lstStyle/>
          <a:p>
            <a:pPr algn="ctr"/>
            <a:r>
              <a:rPr lang="ru-RU" dirty="0" smtClean="0"/>
              <a:t>трусливый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624828" y="1311358"/>
            <a:ext cx="4800600" cy="632529"/>
          </a:xfrm>
        </p:spPr>
        <p:txBody>
          <a:bodyPr/>
          <a:lstStyle/>
          <a:p>
            <a:pPr algn="ctr"/>
            <a:r>
              <a:rPr lang="ru-RU" dirty="0" smtClean="0"/>
              <a:t>смелый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154" y="1870580"/>
            <a:ext cx="3196046" cy="4599044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020" y="2909888"/>
            <a:ext cx="1549159" cy="2995612"/>
          </a:xfrm>
        </p:spPr>
      </p:pic>
    </p:spTree>
    <p:extLst>
      <p:ext uri="{BB962C8B-B14F-4D97-AF65-F5344CB8AC3E}">
        <p14:creationId xmlns:p14="http://schemas.microsoft.com/office/powerpoint/2010/main" val="358121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2728" y="381001"/>
            <a:ext cx="10172700" cy="803366"/>
          </a:xfrm>
        </p:spPr>
        <p:txBody>
          <a:bodyPr/>
          <a:lstStyle/>
          <a:p>
            <a:pPr algn="ctr"/>
            <a:r>
              <a:rPr lang="ru-RU" dirty="0" smtClean="0"/>
              <a:t>Подбери словечко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2728" y="1311359"/>
            <a:ext cx="4800600" cy="632529"/>
          </a:xfrm>
        </p:spPr>
        <p:txBody>
          <a:bodyPr/>
          <a:lstStyle/>
          <a:p>
            <a:pPr algn="ctr"/>
            <a:r>
              <a:rPr lang="ru-RU" dirty="0" smtClean="0"/>
              <a:t>хитрый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624828" y="1311358"/>
            <a:ext cx="4800600" cy="632529"/>
          </a:xfrm>
        </p:spPr>
        <p:txBody>
          <a:bodyPr/>
          <a:lstStyle/>
          <a:p>
            <a:pPr algn="ctr"/>
            <a:r>
              <a:rPr lang="ru-RU" dirty="0" smtClean="0"/>
              <a:t>доверчивый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669" y="2249422"/>
            <a:ext cx="3944982" cy="4125306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560" y="2424145"/>
            <a:ext cx="4516924" cy="3950583"/>
          </a:xfrm>
        </p:spPr>
      </p:pic>
    </p:spTree>
    <p:extLst>
      <p:ext uri="{BB962C8B-B14F-4D97-AF65-F5344CB8AC3E}">
        <p14:creationId xmlns:p14="http://schemas.microsoft.com/office/powerpoint/2010/main" val="28109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171312"/>
      </a:dk2>
      <a:lt2>
        <a:srgbClr val="F7F0DF"/>
      </a:lt2>
      <a:accent1>
        <a:srgbClr val="53AE6E"/>
      </a:accent1>
      <a:accent2>
        <a:srgbClr val="326267"/>
      </a:accent2>
      <a:accent3>
        <a:srgbClr val="C5C34A"/>
      </a:accent3>
      <a:accent4>
        <a:srgbClr val="BF6546"/>
      </a:accent4>
      <a:accent5>
        <a:srgbClr val="81B5A8"/>
      </a:accent5>
      <a:accent6>
        <a:srgbClr val="636455"/>
      </a:accent6>
      <a:hlink>
        <a:srgbClr val="81B5A8"/>
      </a:hlink>
      <a:folHlink>
        <a:srgbClr val="936888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A1A3E1F0-B5EF-49C5-810A-B1B32AEDDC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318</TotalTime>
  <Words>109</Words>
  <Application>Microsoft Office PowerPoint</Application>
  <PresentationFormat>Широкоэкранный</PresentationFormat>
  <Paragraphs>40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Corbel</vt:lpstr>
      <vt:lpstr>Gill Sans MT</vt:lpstr>
      <vt:lpstr>Impact</vt:lpstr>
      <vt:lpstr>Badge</vt:lpstr>
      <vt:lpstr>Урок доброты и вежливости</vt:lpstr>
      <vt:lpstr>Задание 3</vt:lpstr>
      <vt:lpstr>Подбери словечко</vt:lpstr>
      <vt:lpstr>Подбери словечко</vt:lpstr>
      <vt:lpstr>Подбери словечко</vt:lpstr>
      <vt:lpstr>Подбери словечко</vt:lpstr>
      <vt:lpstr>Подбери словечко</vt:lpstr>
      <vt:lpstr>Подбери словечко</vt:lpstr>
      <vt:lpstr>Подбери словечко</vt:lpstr>
      <vt:lpstr>Подбери словечко</vt:lpstr>
      <vt:lpstr>Задание 4</vt:lpstr>
      <vt:lpstr>Хорошо или плохо?</vt:lpstr>
      <vt:lpstr>Задание 5</vt:lpstr>
      <vt:lpstr>Здравствуй, друг!</vt:lpstr>
      <vt:lpstr>Задание 6</vt:lpstr>
      <vt:lpstr>добрый или злой?</vt:lpstr>
      <vt:lpstr>СПАСИбо за внимание!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777</dc:creator>
  <cp:lastModifiedBy>777</cp:lastModifiedBy>
  <cp:revision>23</cp:revision>
  <dcterms:created xsi:type="dcterms:W3CDTF">2021-03-03T06:45:38Z</dcterms:created>
  <dcterms:modified xsi:type="dcterms:W3CDTF">2021-03-17T10:20:17Z</dcterms:modified>
</cp:coreProperties>
</file>