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3" r:id="rId27"/>
    <p:sldId id="284" r:id="rId28"/>
    <p:sldId id="285" r:id="rId29"/>
    <p:sldId id="286" r:id="rId30"/>
    <p:sldId id="287" r:id="rId31"/>
    <p:sldId id="288" r:id="rId32"/>
    <p:sldId id="291" r:id="rId33"/>
    <p:sldId id="292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4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2A79E-308C-43BB-BF5D-837B58CA18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180646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C52FD-F69B-4E6A-A1DE-791D8C4C2F3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009246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D28D3-303C-43CD-915E-5207150B6AA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967424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94 w 5740"/>
                <a:gd name="T1" fmla="*/ 233 h 4316"/>
                <a:gd name="T2" fmla="*/ 0 w 5740"/>
                <a:gd name="T3" fmla="*/ 233 h 4316"/>
                <a:gd name="T4" fmla="*/ 0 w 5740"/>
                <a:gd name="T5" fmla="*/ 0 h 4316"/>
                <a:gd name="T6" fmla="*/ 5794 w 5740"/>
                <a:gd name="T7" fmla="*/ 0 h 4316"/>
                <a:gd name="T8" fmla="*/ 5794 w 5740"/>
                <a:gd name="T9" fmla="*/ 233 h 4316"/>
                <a:gd name="T10" fmla="*/ 5794 w 5740"/>
                <a:gd name="T11" fmla="*/ 233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Tahoma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2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2 w 382"/>
                  <a:gd name="T19" fmla="*/ 96 h 96"/>
                  <a:gd name="T20" fmla="*/ 266 w 382"/>
                  <a:gd name="T21" fmla="*/ 90 h 96"/>
                  <a:gd name="T22" fmla="*/ 314 w 382"/>
                  <a:gd name="T23" fmla="*/ 84 h 96"/>
                  <a:gd name="T24" fmla="*/ 355 w 382"/>
                  <a:gd name="T25" fmla="*/ 66 h 96"/>
                  <a:gd name="T26" fmla="*/ 385 w 382"/>
                  <a:gd name="T27" fmla="*/ 42 h 96"/>
                  <a:gd name="T28" fmla="*/ 379 w 382"/>
                  <a:gd name="T29" fmla="*/ 42 h 96"/>
                  <a:gd name="T30" fmla="*/ 349 w 382"/>
                  <a:gd name="T31" fmla="*/ 66 h 96"/>
                  <a:gd name="T32" fmla="*/ 308 w 382"/>
                  <a:gd name="T33" fmla="*/ 78 h 96"/>
                  <a:gd name="T34" fmla="*/ 266 w 382"/>
                  <a:gd name="T35" fmla="*/ 90 h 96"/>
                  <a:gd name="T36" fmla="*/ 212 w 382"/>
                  <a:gd name="T37" fmla="*/ 96 h 96"/>
                  <a:gd name="T38" fmla="*/ 212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2 w 185"/>
                  <a:gd name="T5" fmla="*/ 36 h 210"/>
                  <a:gd name="T6" fmla="*/ 158 w 185"/>
                  <a:gd name="T7" fmla="*/ 72 h 210"/>
                  <a:gd name="T8" fmla="*/ 164 w 185"/>
                  <a:gd name="T9" fmla="*/ 90 h 210"/>
                  <a:gd name="T10" fmla="*/ 170 w 185"/>
                  <a:gd name="T11" fmla="*/ 114 h 210"/>
                  <a:gd name="T12" fmla="*/ 164 w 185"/>
                  <a:gd name="T13" fmla="*/ 138 h 210"/>
                  <a:gd name="T14" fmla="*/ 152 w 185"/>
                  <a:gd name="T15" fmla="*/ 162 h 210"/>
                  <a:gd name="T16" fmla="*/ 122 w 185"/>
                  <a:gd name="T17" fmla="*/ 180 h 210"/>
                  <a:gd name="T18" fmla="*/ 90 w 185"/>
                  <a:gd name="T19" fmla="*/ 198 h 210"/>
                  <a:gd name="T20" fmla="*/ 99 w 185"/>
                  <a:gd name="T21" fmla="*/ 210 h 210"/>
                  <a:gd name="T22" fmla="*/ 134 w 185"/>
                  <a:gd name="T23" fmla="*/ 192 h 210"/>
                  <a:gd name="T24" fmla="*/ 164 w 185"/>
                  <a:gd name="T25" fmla="*/ 168 h 210"/>
                  <a:gd name="T26" fmla="*/ 182 w 185"/>
                  <a:gd name="T27" fmla="*/ 144 h 210"/>
                  <a:gd name="T28" fmla="*/ 188 w 185"/>
                  <a:gd name="T29" fmla="*/ 114 h 210"/>
                  <a:gd name="T30" fmla="*/ 182 w 185"/>
                  <a:gd name="T31" fmla="*/ 90 h 210"/>
                  <a:gd name="T32" fmla="*/ 176 w 185"/>
                  <a:gd name="T33" fmla="*/ 66 h 210"/>
                  <a:gd name="T34" fmla="*/ 158 w 185"/>
                  <a:gd name="T35" fmla="*/ 48 h 210"/>
                  <a:gd name="T36" fmla="*/ 134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7234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235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6F4F29FF-BE49-431C-969D-F461CDBC1A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03593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6E4F5761-8FF1-40BB-8E92-871FEFD808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730045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02E07914-838E-4F2A-90DF-74FD577EF8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96433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7928C1DD-C13F-4698-945C-5D8E83D3F2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25771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133EEF6F-3DDF-4413-99C7-886972DA4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434360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8E369498-CF8B-49FD-B295-618610F99B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848113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08A24578-1E21-45B1-83CC-2F9154E6E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368156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62803381-EB08-4A3A-922F-A3A20FC226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78644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DD52C-11AA-4439-AFF3-9C9F8AFFC7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626293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3ECB00F5-828C-4387-BBBF-290F22BB95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259973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CD5BCC10-B3F6-4A71-8EA9-6480F9E2D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093064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620E935A-22CD-4B42-8B22-F86FD4BD2C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865905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94 w 5740"/>
                <a:gd name="T1" fmla="*/ 233 h 4316"/>
                <a:gd name="T2" fmla="*/ 0 w 5740"/>
                <a:gd name="T3" fmla="*/ 233 h 4316"/>
                <a:gd name="T4" fmla="*/ 0 w 5740"/>
                <a:gd name="T5" fmla="*/ 0 h 4316"/>
                <a:gd name="T6" fmla="*/ 5794 w 5740"/>
                <a:gd name="T7" fmla="*/ 0 h 4316"/>
                <a:gd name="T8" fmla="*/ 5794 w 5740"/>
                <a:gd name="T9" fmla="*/ 233 h 4316"/>
                <a:gd name="T10" fmla="*/ 5794 w 5740"/>
                <a:gd name="T11" fmla="*/ 233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Tahoma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2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2 w 382"/>
                  <a:gd name="T19" fmla="*/ 96 h 96"/>
                  <a:gd name="T20" fmla="*/ 266 w 382"/>
                  <a:gd name="T21" fmla="*/ 90 h 96"/>
                  <a:gd name="T22" fmla="*/ 314 w 382"/>
                  <a:gd name="T23" fmla="*/ 84 h 96"/>
                  <a:gd name="T24" fmla="*/ 355 w 382"/>
                  <a:gd name="T25" fmla="*/ 66 h 96"/>
                  <a:gd name="T26" fmla="*/ 385 w 382"/>
                  <a:gd name="T27" fmla="*/ 42 h 96"/>
                  <a:gd name="T28" fmla="*/ 379 w 382"/>
                  <a:gd name="T29" fmla="*/ 42 h 96"/>
                  <a:gd name="T30" fmla="*/ 349 w 382"/>
                  <a:gd name="T31" fmla="*/ 66 h 96"/>
                  <a:gd name="T32" fmla="*/ 308 w 382"/>
                  <a:gd name="T33" fmla="*/ 78 h 96"/>
                  <a:gd name="T34" fmla="*/ 266 w 382"/>
                  <a:gd name="T35" fmla="*/ 90 h 96"/>
                  <a:gd name="T36" fmla="*/ 212 w 382"/>
                  <a:gd name="T37" fmla="*/ 96 h 96"/>
                  <a:gd name="T38" fmla="*/ 212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2 w 185"/>
                  <a:gd name="T5" fmla="*/ 36 h 210"/>
                  <a:gd name="T6" fmla="*/ 158 w 185"/>
                  <a:gd name="T7" fmla="*/ 72 h 210"/>
                  <a:gd name="T8" fmla="*/ 164 w 185"/>
                  <a:gd name="T9" fmla="*/ 90 h 210"/>
                  <a:gd name="T10" fmla="*/ 170 w 185"/>
                  <a:gd name="T11" fmla="*/ 114 h 210"/>
                  <a:gd name="T12" fmla="*/ 164 w 185"/>
                  <a:gd name="T13" fmla="*/ 138 h 210"/>
                  <a:gd name="T14" fmla="*/ 152 w 185"/>
                  <a:gd name="T15" fmla="*/ 162 h 210"/>
                  <a:gd name="T16" fmla="*/ 122 w 185"/>
                  <a:gd name="T17" fmla="*/ 180 h 210"/>
                  <a:gd name="T18" fmla="*/ 90 w 185"/>
                  <a:gd name="T19" fmla="*/ 198 h 210"/>
                  <a:gd name="T20" fmla="*/ 99 w 185"/>
                  <a:gd name="T21" fmla="*/ 210 h 210"/>
                  <a:gd name="T22" fmla="*/ 134 w 185"/>
                  <a:gd name="T23" fmla="*/ 192 h 210"/>
                  <a:gd name="T24" fmla="*/ 164 w 185"/>
                  <a:gd name="T25" fmla="*/ 168 h 210"/>
                  <a:gd name="T26" fmla="*/ 182 w 185"/>
                  <a:gd name="T27" fmla="*/ 144 h 210"/>
                  <a:gd name="T28" fmla="*/ 188 w 185"/>
                  <a:gd name="T29" fmla="*/ 114 h 210"/>
                  <a:gd name="T30" fmla="*/ 182 w 185"/>
                  <a:gd name="T31" fmla="*/ 90 h 210"/>
                  <a:gd name="T32" fmla="*/ 176 w 185"/>
                  <a:gd name="T33" fmla="*/ 66 h 210"/>
                  <a:gd name="T34" fmla="*/ 158 w 185"/>
                  <a:gd name="T35" fmla="*/ 48 h 210"/>
                  <a:gd name="T36" fmla="*/ 134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7234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235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74FCD09B-3DAC-4473-B9EE-97F6A6A86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218043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CA259E78-6147-4273-BBA1-B1E3E44645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934649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9430805D-36EA-4D0E-8D70-66EF4C53A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981556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F94F7DDD-103A-497E-B040-4861057F2F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409161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6097F1C3-64F3-4CA7-904A-3689CA406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881734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494932A8-0AE3-4EF5-94A2-621CC57F5F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562093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FB28340B-B393-4909-ADCA-A72B893C6F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7638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DF545-FD51-4226-B25E-AB2F5406DB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072702"/>
      </p:ext>
    </p:extLst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BF161823-68D6-4C6D-AD5C-BA873E793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510607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A5705ABA-F8DF-46DF-8F47-0525F0D998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5969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6066E9AC-E1E7-43DB-B535-CF59A36CD9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238047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charset="0"/>
              </a:defRPr>
            </a:lvl1pPr>
          </a:lstStyle>
          <a:p>
            <a:pPr>
              <a:defRPr/>
            </a:pPr>
            <a:fld id="{063933CF-01F3-413B-99CD-158F1AB43A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744288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F17ED6-9C73-4C8E-9414-53C32CADC6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335327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E9645-7C22-4237-90B8-AF83B973BD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943363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49CE2-641F-4639-BD3F-6041A28813A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868214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28DDE-BA8C-4843-8447-50B0D5DA40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49293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80168-96CC-47D3-BC3E-B260655B33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77405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E3DC6-ABBE-40CE-90C0-5581D61C388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445747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D621FA-4B83-4355-A948-91435D34B877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87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>
              <a:gd name="T0" fmla="*/ 0 w 179"/>
              <a:gd name="T1" fmla="*/ 132 h 132"/>
              <a:gd name="T2" fmla="*/ 29 w 179"/>
              <a:gd name="T3" fmla="*/ 132 h 132"/>
              <a:gd name="T4" fmla="*/ 77 w 179"/>
              <a:gd name="T5" fmla="*/ 108 h 132"/>
              <a:gd name="T6" fmla="*/ 119 w 179"/>
              <a:gd name="T7" fmla="*/ 78 h 132"/>
              <a:gd name="T8" fmla="*/ 155 w 179"/>
              <a:gd name="T9" fmla="*/ 48 h 132"/>
              <a:gd name="T10" fmla="*/ 179 w 179"/>
              <a:gd name="T11" fmla="*/ 12 h 132"/>
              <a:gd name="T12" fmla="*/ 173 w 179"/>
              <a:gd name="T13" fmla="*/ 6 h 132"/>
              <a:gd name="T14" fmla="*/ 167 w 179"/>
              <a:gd name="T15" fmla="*/ 0 h 132"/>
              <a:gd name="T16" fmla="*/ 137 w 179"/>
              <a:gd name="T17" fmla="*/ 42 h 132"/>
              <a:gd name="T18" fmla="*/ 101 w 179"/>
              <a:gd name="T19" fmla="*/ 78 h 132"/>
              <a:gd name="T20" fmla="*/ 53 w 179"/>
              <a:gd name="T21" fmla="*/ 108 h 132"/>
              <a:gd name="T22" fmla="*/ 0 w 179"/>
              <a:gd name="T23" fmla="*/ 132 h 132"/>
              <a:gd name="T24" fmla="*/ 0 w 179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3075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94 w 5740"/>
                <a:gd name="T1" fmla="*/ 233 h 4316"/>
                <a:gd name="T2" fmla="*/ 0 w 5740"/>
                <a:gd name="T3" fmla="*/ 233 h 4316"/>
                <a:gd name="T4" fmla="*/ 0 w 5740"/>
                <a:gd name="T5" fmla="*/ 0 h 4316"/>
                <a:gd name="T6" fmla="*/ 5794 w 5740"/>
                <a:gd name="T7" fmla="*/ 0 h 4316"/>
                <a:gd name="T8" fmla="*/ 5794 w 5740"/>
                <a:gd name="T9" fmla="*/ 233 h 4316"/>
                <a:gd name="T10" fmla="*/ 5794 w 5740"/>
                <a:gd name="T11" fmla="*/ 233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Tahoma" charset="0"/>
              </a:endParaRPr>
            </a:p>
          </p:txBody>
        </p:sp>
        <p:grpSp>
          <p:nvGrpSpPr>
            <p:cNvPr id="3082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6150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1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2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3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4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5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6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7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8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9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0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083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6162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3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4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5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6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7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8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9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70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71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72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73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27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3128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6176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77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78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32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</p:grpSp>
        <p:grpSp>
          <p:nvGrpSpPr>
            <p:cNvPr id="3084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6181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82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83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84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85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86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87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3105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6189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0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1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2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3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4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5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6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7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085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3086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2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2 w 382"/>
                  <a:gd name="T19" fmla="*/ 96 h 96"/>
                  <a:gd name="T20" fmla="*/ 266 w 382"/>
                  <a:gd name="T21" fmla="*/ 90 h 96"/>
                  <a:gd name="T22" fmla="*/ 314 w 382"/>
                  <a:gd name="T23" fmla="*/ 84 h 96"/>
                  <a:gd name="T24" fmla="*/ 355 w 382"/>
                  <a:gd name="T25" fmla="*/ 66 h 96"/>
                  <a:gd name="T26" fmla="*/ 385 w 382"/>
                  <a:gd name="T27" fmla="*/ 42 h 96"/>
                  <a:gd name="T28" fmla="*/ 379 w 382"/>
                  <a:gd name="T29" fmla="*/ 42 h 96"/>
                  <a:gd name="T30" fmla="*/ 349 w 382"/>
                  <a:gd name="T31" fmla="*/ 66 h 96"/>
                  <a:gd name="T32" fmla="*/ 308 w 382"/>
                  <a:gd name="T33" fmla="*/ 78 h 96"/>
                  <a:gd name="T34" fmla="*/ 266 w 382"/>
                  <a:gd name="T35" fmla="*/ 90 h 96"/>
                  <a:gd name="T36" fmla="*/ 212 w 382"/>
                  <a:gd name="T37" fmla="*/ 96 h 96"/>
                  <a:gd name="T38" fmla="*/ 212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3087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3088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3089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3090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3091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2 w 185"/>
                  <a:gd name="T5" fmla="*/ 36 h 210"/>
                  <a:gd name="T6" fmla="*/ 158 w 185"/>
                  <a:gd name="T7" fmla="*/ 72 h 210"/>
                  <a:gd name="T8" fmla="*/ 164 w 185"/>
                  <a:gd name="T9" fmla="*/ 90 h 210"/>
                  <a:gd name="T10" fmla="*/ 170 w 185"/>
                  <a:gd name="T11" fmla="*/ 114 h 210"/>
                  <a:gd name="T12" fmla="*/ 164 w 185"/>
                  <a:gd name="T13" fmla="*/ 138 h 210"/>
                  <a:gd name="T14" fmla="*/ 152 w 185"/>
                  <a:gd name="T15" fmla="*/ 162 h 210"/>
                  <a:gd name="T16" fmla="*/ 122 w 185"/>
                  <a:gd name="T17" fmla="*/ 180 h 210"/>
                  <a:gd name="T18" fmla="*/ 90 w 185"/>
                  <a:gd name="T19" fmla="*/ 198 h 210"/>
                  <a:gd name="T20" fmla="*/ 99 w 185"/>
                  <a:gd name="T21" fmla="*/ 210 h 210"/>
                  <a:gd name="T22" fmla="*/ 134 w 185"/>
                  <a:gd name="T23" fmla="*/ 192 h 210"/>
                  <a:gd name="T24" fmla="*/ 164 w 185"/>
                  <a:gd name="T25" fmla="*/ 168 h 210"/>
                  <a:gd name="T26" fmla="*/ 182 w 185"/>
                  <a:gd name="T27" fmla="*/ 144 h 210"/>
                  <a:gd name="T28" fmla="*/ 188 w 185"/>
                  <a:gd name="T29" fmla="*/ 114 h 210"/>
                  <a:gd name="T30" fmla="*/ 182 w 185"/>
                  <a:gd name="T31" fmla="*/ 90 h 210"/>
                  <a:gd name="T32" fmla="*/ 176 w 185"/>
                  <a:gd name="T33" fmla="*/ 66 h 210"/>
                  <a:gd name="T34" fmla="*/ 158 w 185"/>
                  <a:gd name="T35" fmla="*/ 48 h 210"/>
                  <a:gd name="T36" fmla="*/ 134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3092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grpSp>
            <p:nvGrpSpPr>
              <p:cNvPr id="3093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3094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095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096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097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621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12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213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214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215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F22FB6-AA22-40ED-8C84-B2D4C934980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15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>
              <a:gd name="T0" fmla="*/ 0 w 179"/>
              <a:gd name="T1" fmla="*/ 132 h 132"/>
              <a:gd name="T2" fmla="*/ 29 w 179"/>
              <a:gd name="T3" fmla="*/ 132 h 132"/>
              <a:gd name="T4" fmla="*/ 77 w 179"/>
              <a:gd name="T5" fmla="*/ 108 h 132"/>
              <a:gd name="T6" fmla="*/ 119 w 179"/>
              <a:gd name="T7" fmla="*/ 78 h 132"/>
              <a:gd name="T8" fmla="*/ 155 w 179"/>
              <a:gd name="T9" fmla="*/ 48 h 132"/>
              <a:gd name="T10" fmla="*/ 179 w 179"/>
              <a:gd name="T11" fmla="*/ 12 h 132"/>
              <a:gd name="T12" fmla="*/ 173 w 179"/>
              <a:gd name="T13" fmla="*/ 6 h 132"/>
              <a:gd name="T14" fmla="*/ 167 w 179"/>
              <a:gd name="T15" fmla="*/ 0 h 132"/>
              <a:gd name="T16" fmla="*/ 137 w 179"/>
              <a:gd name="T17" fmla="*/ 42 h 132"/>
              <a:gd name="T18" fmla="*/ 101 w 179"/>
              <a:gd name="T19" fmla="*/ 78 h 132"/>
              <a:gd name="T20" fmla="*/ 53 w 179"/>
              <a:gd name="T21" fmla="*/ 108 h 132"/>
              <a:gd name="T22" fmla="*/ 0 w 179"/>
              <a:gd name="T23" fmla="*/ 132 h 132"/>
              <a:gd name="T24" fmla="*/ 0 w 179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051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2057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94 w 5740"/>
                <a:gd name="T1" fmla="*/ 233 h 4316"/>
                <a:gd name="T2" fmla="*/ 0 w 5740"/>
                <a:gd name="T3" fmla="*/ 233 h 4316"/>
                <a:gd name="T4" fmla="*/ 0 w 5740"/>
                <a:gd name="T5" fmla="*/ 0 h 4316"/>
                <a:gd name="T6" fmla="*/ 5794 w 5740"/>
                <a:gd name="T7" fmla="*/ 0 h 4316"/>
                <a:gd name="T8" fmla="*/ 5794 w 5740"/>
                <a:gd name="T9" fmla="*/ 233 h 4316"/>
                <a:gd name="T10" fmla="*/ 5794 w 5740"/>
                <a:gd name="T11" fmla="*/ 233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Tahoma" charset="0"/>
              </a:endParaRPr>
            </a:p>
          </p:txBody>
        </p:sp>
        <p:grpSp>
          <p:nvGrpSpPr>
            <p:cNvPr id="2058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6150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1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2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3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4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5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6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7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8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59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0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059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6162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3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4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5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6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7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8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69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70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71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72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73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103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2104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6176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77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78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108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</p:grpSp>
        <p:grpSp>
          <p:nvGrpSpPr>
            <p:cNvPr id="2060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6181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82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83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84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85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86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87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081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6189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0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1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2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3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4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5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6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6197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061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2062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2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2 w 382"/>
                  <a:gd name="T19" fmla="*/ 96 h 96"/>
                  <a:gd name="T20" fmla="*/ 266 w 382"/>
                  <a:gd name="T21" fmla="*/ 90 h 96"/>
                  <a:gd name="T22" fmla="*/ 314 w 382"/>
                  <a:gd name="T23" fmla="*/ 84 h 96"/>
                  <a:gd name="T24" fmla="*/ 355 w 382"/>
                  <a:gd name="T25" fmla="*/ 66 h 96"/>
                  <a:gd name="T26" fmla="*/ 385 w 382"/>
                  <a:gd name="T27" fmla="*/ 42 h 96"/>
                  <a:gd name="T28" fmla="*/ 379 w 382"/>
                  <a:gd name="T29" fmla="*/ 42 h 96"/>
                  <a:gd name="T30" fmla="*/ 349 w 382"/>
                  <a:gd name="T31" fmla="*/ 66 h 96"/>
                  <a:gd name="T32" fmla="*/ 308 w 382"/>
                  <a:gd name="T33" fmla="*/ 78 h 96"/>
                  <a:gd name="T34" fmla="*/ 266 w 382"/>
                  <a:gd name="T35" fmla="*/ 90 h 96"/>
                  <a:gd name="T36" fmla="*/ 212 w 382"/>
                  <a:gd name="T37" fmla="*/ 96 h 96"/>
                  <a:gd name="T38" fmla="*/ 212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2063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2064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2065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2066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2067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2 w 185"/>
                  <a:gd name="T5" fmla="*/ 36 h 210"/>
                  <a:gd name="T6" fmla="*/ 158 w 185"/>
                  <a:gd name="T7" fmla="*/ 72 h 210"/>
                  <a:gd name="T8" fmla="*/ 164 w 185"/>
                  <a:gd name="T9" fmla="*/ 90 h 210"/>
                  <a:gd name="T10" fmla="*/ 170 w 185"/>
                  <a:gd name="T11" fmla="*/ 114 h 210"/>
                  <a:gd name="T12" fmla="*/ 164 w 185"/>
                  <a:gd name="T13" fmla="*/ 138 h 210"/>
                  <a:gd name="T14" fmla="*/ 152 w 185"/>
                  <a:gd name="T15" fmla="*/ 162 h 210"/>
                  <a:gd name="T16" fmla="*/ 122 w 185"/>
                  <a:gd name="T17" fmla="*/ 180 h 210"/>
                  <a:gd name="T18" fmla="*/ 90 w 185"/>
                  <a:gd name="T19" fmla="*/ 198 h 210"/>
                  <a:gd name="T20" fmla="*/ 99 w 185"/>
                  <a:gd name="T21" fmla="*/ 210 h 210"/>
                  <a:gd name="T22" fmla="*/ 134 w 185"/>
                  <a:gd name="T23" fmla="*/ 192 h 210"/>
                  <a:gd name="T24" fmla="*/ 164 w 185"/>
                  <a:gd name="T25" fmla="*/ 168 h 210"/>
                  <a:gd name="T26" fmla="*/ 182 w 185"/>
                  <a:gd name="T27" fmla="*/ 144 h 210"/>
                  <a:gd name="T28" fmla="*/ 188 w 185"/>
                  <a:gd name="T29" fmla="*/ 114 h 210"/>
                  <a:gd name="T30" fmla="*/ 182 w 185"/>
                  <a:gd name="T31" fmla="*/ 90 h 210"/>
                  <a:gd name="T32" fmla="*/ 176 w 185"/>
                  <a:gd name="T33" fmla="*/ 66 h 210"/>
                  <a:gd name="T34" fmla="*/ 158 w 185"/>
                  <a:gd name="T35" fmla="*/ 48 h 210"/>
                  <a:gd name="T36" fmla="*/ 134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2068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grpSp>
            <p:nvGrpSpPr>
              <p:cNvPr id="2069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2070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71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72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73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621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12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213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214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215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DF557A-5E68-4BEB-95D5-A71F41867EC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20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45;&#1051;\&#1061;&#1072;&#1095;&#1077;&#1074;&#1072;\&#1041;&#1080;&#1086;&#1083;&#1086;&#1075;&#1080;&#1103;\&#1042;&#1085;&#1077;&#1082;&#1083;.&#1052;&#1077;&#1088;&#1086;&#1087;&#1088;\&#1082;&#1083;.%20&#1088;&#1091;&#1082;\&#1050;&#1083;&#1072;&#1089;&#1089;&#1085;&#1099;&#1081;%20&#1082;&#1083;&#1072;&#1089;&#1089;&#1085;&#1099;&#1081;\&#1042;&#1048;&#1040;_&#1057;&#1072;&#1084;&#1086;&#1094;&#1074;&#1077;&#1090;&#1099;_-_&#1050;&#1072;&#1082;_&#1087;&#1088;&#1077;&#1082;&#1088;&#1072;&#1089;&#1077;&#1085;_&#1101;&#1090;&#1086;&#1090;_&#1084;&#1080;&#1088;_(mp3ostrov.com).mp3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</p:txBody>
      </p:sp>
      <p:pic>
        <p:nvPicPr>
          <p:cNvPr id="5" name="ВИА_Самоцветы_-_Как_прекрасен_этот_мир_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958013"/>
            <a:ext cx="160338" cy="16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Мои документы\Мои рисунки\1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" t="6598" r="2616" b="2994"/>
          <a:stretch/>
        </p:blipFill>
        <p:spPr bwMode="auto">
          <a:xfrm>
            <a:off x="0" y="678"/>
            <a:ext cx="9144000" cy="689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050" y="2060575"/>
            <a:ext cx="6842125" cy="1939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kern="0" dirty="0">
                <a:solidFill>
                  <a:srgbClr val="7B9CB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Моя земля,</a:t>
            </a:r>
            <a:br>
              <a:rPr lang="ru-RU" sz="6000" b="1" kern="0" dirty="0">
                <a:solidFill>
                  <a:srgbClr val="7B9CB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000" b="1" kern="0" dirty="0">
                <a:solidFill>
                  <a:srgbClr val="7B9CB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моя любовь…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7502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audio>
              <p:cMediaNode vol="80000" numSld="5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242" name="Picture 2" descr="D:\Мои документы\Мои рисунки\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65083" cy="69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9081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1266" name="Picture 2" descr="D:\Мои документы\Мои рисунки\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6084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2464622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2290" name="Picture 2" descr="D:\Мои документы\Мои рисунки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-29600"/>
            <a:ext cx="9225300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2546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3314" name="Picture 2" descr="D:\Мои документы\Мои рисунки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86" y="471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652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14338" name="Picture 2" descr="D:\Мои документы\Мои рисунки\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9081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15362" name="Picture 2" descr="D:\Мои документы\Мои рисунки\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5172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D:\Мои документы\Мои рисунки\2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6" t="2071" r="1217" b="1624"/>
          <a:stretch/>
        </p:blipFill>
        <p:spPr bwMode="auto">
          <a:xfrm>
            <a:off x="0" y="0"/>
            <a:ext cx="91301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5865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Мои документы\Мои рисунки\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4891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" r="9602"/>
          <a:stretch>
            <a:fillRect/>
          </a:stretch>
        </p:blipFill>
        <p:spPr bwMode="auto">
          <a:xfrm>
            <a:off x="0" y="0"/>
            <a:ext cx="9217025" cy="687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5976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Мои документы\Мои рисунки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188" y="188913"/>
            <a:ext cx="8208962" cy="2584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u="sng" dirty="0">
                <a:solidFill>
                  <a:srgbClr val="000000"/>
                </a:solidFill>
              </a:rPr>
              <a:t>Актуальность проблемы:</a:t>
            </a:r>
            <a:r>
              <a:rPr lang="ru-RU" b="1" dirty="0">
                <a:solidFill>
                  <a:srgbClr val="000000"/>
                </a:solidFill>
              </a:rPr>
              <a:t> </a:t>
            </a:r>
            <a:r>
              <a:rPr lang="ru-RU" b="1" dirty="0">
                <a:solidFill>
                  <a:srgbClr val="2A58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каждого человека родной край является самым красивым местом на Земле. Наш край - это частица большой и прекрасной страны. Забота о родном крае- это значит забота о Родине. Пусть в наших садах, лесах пышно растут деревья, спокойно поют птицы. Пусть в родниках и колодцах вода будет чиста и прозрачна, пусть в прудах и озерах будет много рыбы. Все это – наше с вами богатство. Любить свою природу - это, значит, и беречь ее, и заботиться о ней, и дружить с нею!</a:t>
            </a:r>
          </a:p>
        </p:txBody>
      </p:sp>
    </p:spTree>
    <p:extLst>
      <p:ext uri="{BB962C8B-B14F-4D97-AF65-F5344CB8AC3E}">
        <p14:creationId xmlns:p14="http://schemas.microsoft.com/office/powerpoint/2010/main" val="9350070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8434" name="Picture 2" descr="D:\Мои документы\Мои рисунки\2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7" b="15598"/>
          <a:stretch/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5243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9458" name="Picture 2" descr="D:\Мои документы\Мои рисунки\3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4"/>
          <a:stretch/>
        </p:blipFill>
        <p:spPr bwMode="auto">
          <a:xfrm>
            <a:off x="0" y="-29045"/>
            <a:ext cx="9144000" cy="688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3368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20482" name="Picture 2" descr="D:\Мои документы\Мои рисунки\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" y="13684"/>
            <a:ext cx="9145404" cy="68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6151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51204" name="Picture 5" descr="л 09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94427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1506" name="Picture 2" descr="D:\Мои документы\Мои рисунки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00"/>
            <a:ext cx="9144000" cy="68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22073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 b="-52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89717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2530" name="Picture 2" descr="D:\Мои документы\Мои рисунки\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5077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3554" name="Picture 2" descr="D:\Мои документы\Мои рисунки\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6238" y="-2043608"/>
            <a:ext cx="9896476" cy="1267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50833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Мои документы\Мои рисунки\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7983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2" b="6367"/>
          <a:stretch>
            <a:fillRect/>
          </a:stretch>
        </p:blipFill>
        <p:spPr bwMode="auto">
          <a:xfrm>
            <a:off x="0" y="-171450"/>
            <a:ext cx="9153525" cy="712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35370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Мои рисунки\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"/>
          <a:stretch/>
        </p:blipFill>
        <p:spPr bwMode="auto">
          <a:xfrm>
            <a:off x="0" y="682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7" name="Прямоугольник 1"/>
          <p:cNvSpPr>
            <a:spLocks noChangeArrowheads="1"/>
          </p:cNvSpPr>
          <p:nvPr/>
        </p:nvSpPr>
        <p:spPr bwMode="auto">
          <a:xfrm>
            <a:off x="539750" y="260350"/>
            <a:ext cx="79930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7030A0"/>
                </a:solidFill>
              </a:rPr>
              <a:t>Цель нашей работы:</a:t>
            </a:r>
            <a:r>
              <a:rPr lang="ru-RU" sz="2000">
                <a:solidFill>
                  <a:srgbClr val="000000"/>
                </a:solidFill>
              </a:rPr>
              <a:t> изучить видовое разнообразие растений и животных нашего края, собрать материал, который можно будет использовать на уроках краеведения, географии, биологии.</a:t>
            </a:r>
          </a:p>
        </p:txBody>
      </p:sp>
    </p:spTree>
    <p:extLst>
      <p:ext uri="{BB962C8B-B14F-4D97-AF65-F5344CB8AC3E}">
        <p14:creationId xmlns:p14="http://schemas.microsoft.com/office/powerpoint/2010/main" val="3828079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155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0420" name="Picture 4" descr="188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32412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1444" name="Picture 2" descr="E:\ЕЛ\Обои\Животные\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b="1683"/>
          <a:stretch>
            <a:fillRect/>
          </a:stretch>
        </p:blipFill>
        <p:spPr bwMode="auto">
          <a:xfrm>
            <a:off x="-138113" y="0"/>
            <a:ext cx="93297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26926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3492" name="Picture 2" descr="E:\ЕЛ\Хачева\Образцы рисунков\f_05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9202738" cy="693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08250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25602" name="Picture 2" descr="D:\Мои документы\Мои рисунки\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6860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26626" name="Picture 2" descr="D:\Мои документы\Мои рисунки\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4901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66564" name="Picture 4" descr="Другой б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21415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67588" name="Picture 5" descr="э озеро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99065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 descr="DSCN119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950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13599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69636" name="Picture 5" descr="IMG_5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78704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70660" name="Picture 2" descr="E:\ЕЛ\Хачева\Образцы рисунков\f_07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04721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3074" name="Picture 2" descr="D:\Мои документы\Мои рисунки\Новый рисунок (14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" b="1548"/>
          <a:stretch/>
        </p:blipFill>
        <p:spPr bwMode="auto">
          <a:xfrm>
            <a:off x="2069" y="0"/>
            <a:ext cx="9184192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5328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71684" name="Picture 4" descr="василь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3513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72708" name="Picture 4" descr="Новый рисунок (26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54743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73732" name="Picture 4" descr="лес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7005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74756" name="Picture 2" descr="D:\Мои документы\Downloads\картПрирода\1287079707_50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5" b="7521"/>
          <a:stretch>
            <a:fillRect/>
          </a:stretch>
        </p:blipFill>
        <p:spPr bwMode="auto">
          <a:xfrm>
            <a:off x="-30163" y="0"/>
            <a:ext cx="9174163" cy="706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54201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122" name="Picture 2" descr="D:\Мои документы\Мои рисунки\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6" b="1"/>
          <a:stretch/>
        </p:blipFill>
        <p:spPr bwMode="auto">
          <a:xfrm>
            <a:off x="0" y="-12898"/>
            <a:ext cx="9143996" cy="686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0828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147" name="Picture 3" descr="D:\Мои документы\Мои рисунки\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" b="6467"/>
          <a:stretch/>
        </p:blipFill>
        <p:spPr bwMode="auto">
          <a:xfrm>
            <a:off x="9211" y="13684"/>
            <a:ext cx="9127511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2341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7170" name="Picture 2" descr="D:\Мои документы\Мои рисунки\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2626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8194" name="Picture 2" descr="D:\Мои документы\Мои рисунки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44"/>
            <a:ext cx="9168000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0236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218" name="Picture 2" descr="D:\Мои документы\Мои рисунки\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6"/>
          <a:stretch/>
        </p:blipFill>
        <p:spPr bwMode="auto">
          <a:xfrm>
            <a:off x="0" y="-33338"/>
            <a:ext cx="9168294" cy="70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3336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8">
      <a:dk1>
        <a:srgbClr val="000000"/>
      </a:dk1>
      <a:lt1>
        <a:srgbClr val="DCE8F4"/>
      </a:lt1>
      <a:dk2>
        <a:srgbClr val="7B9CB5"/>
      </a:dk2>
      <a:lt2>
        <a:srgbClr val="969696"/>
      </a:lt2>
      <a:accent1>
        <a:srgbClr val="FFFFFF"/>
      </a:accent1>
      <a:accent2>
        <a:srgbClr val="00BAB6"/>
      </a:accent2>
      <a:accent3>
        <a:srgbClr val="EBF2F8"/>
      </a:accent3>
      <a:accent4>
        <a:srgbClr val="000000"/>
      </a:accent4>
      <a:accent5>
        <a:srgbClr val="FFFFFF"/>
      </a:accent5>
      <a:accent6>
        <a:srgbClr val="00A8A5"/>
      </a:accent6>
      <a:hlink>
        <a:srgbClr val="8A8AD8"/>
      </a:hlink>
      <a:folHlink>
        <a:srgbClr val="242492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Круги">
  <a:themeElements>
    <a:clrScheme name="Круги 8">
      <a:dk1>
        <a:srgbClr val="000000"/>
      </a:dk1>
      <a:lt1>
        <a:srgbClr val="EAEAEA"/>
      </a:lt1>
      <a:dk2>
        <a:srgbClr val="000000"/>
      </a:dk2>
      <a:lt2>
        <a:srgbClr val="B2B2B2"/>
      </a:lt2>
      <a:accent1>
        <a:srgbClr val="A4BCC4"/>
      </a:accent1>
      <a:accent2>
        <a:srgbClr val="FFFFFF"/>
      </a:accent2>
      <a:accent3>
        <a:srgbClr val="F3F3F3"/>
      </a:accent3>
      <a:accent4>
        <a:srgbClr val="000000"/>
      </a:accent4>
      <a:accent5>
        <a:srgbClr val="CFDADE"/>
      </a:accent5>
      <a:accent6>
        <a:srgbClr val="E7E7E7"/>
      </a:accent6>
      <a:hlink>
        <a:srgbClr val="0066FF"/>
      </a:hlink>
      <a:folHlink>
        <a:srgbClr val="00CC66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Круги">
  <a:themeElements>
    <a:clrScheme name="Круги 8">
      <a:dk1>
        <a:srgbClr val="000000"/>
      </a:dk1>
      <a:lt1>
        <a:srgbClr val="EAEAEA"/>
      </a:lt1>
      <a:dk2>
        <a:srgbClr val="000000"/>
      </a:dk2>
      <a:lt2>
        <a:srgbClr val="B2B2B2"/>
      </a:lt2>
      <a:accent1>
        <a:srgbClr val="A4BCC4"/>
      </a:accent1>
      <a:accent2>
        <a:srgbClr val="FFFFFF"/>
      </a:accent2>
      <a:accent3>
        <a:srgbClr val="F3F3F3"/>
      </a:accent3>
      <a:accent4>
        <a:srgbClr val="000000"/>
      </a:accent4>
      <a:accent5>
        <a:srgbClr val="CFDADE"/>
      </a:accent5>
      <a:accent6>
        <a:srgbClr val="E7E7E7"/>
      </a:accent6>
      <a:hlink>
        <a:srgbClr val="0066FF"/>
      </a:hlink>
      <a:folHlink>
        <a:srgbClr val="00CC66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130</Words>
  <Application>Microsoft Office PowerPoint</Application>
  <PresentationFormat>Экран (4:3)</PresentationFormat>
  <Paragraphs>3</Paragraphs>
  <Slides>43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43</vt:i4>
      </vt:variant>
    </vt:vector>
  </HeadingPairs>
  <TitlesOfParts>
    <vt:vector size="46" baseType="lpstr">
      <vt:lpstr>Текстура</vt:lpstr>
      <vt:lpstr>2_Круги</vt:lpstr>
      <vt:lpstr>Круги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7</cp:revision>
  <dcterms:created xsi:type="dcterms:W3CDTF">2014-03-29T16:18:05Z</dcterms:created>
  <dcterms:modified xsi:type="dcterms:W3CDTF">2014-03-29T17:13:17Z</dcterms:modified>
</cp:coreProperties>
</file>