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0248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005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618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971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696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63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5509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16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336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99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47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CB47F-BCC1-4B52-BA59-C96F49567A16}" type="datetimeFigureOut">
              <a:rPr lang="ru-RU" smtClean="0"/>
              <a:t>21.03.2016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008BD-FD36-4332-8564-8DAB465A82C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1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hdwallpaperexpert.com/wp-content/uploads/2015/08/Wallpaper-HD-Book-Imagin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85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466" y="188640"/>
            <a:ext cx="4068410" cy="1752600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</a:rPr>
              <a:t>ДАВАЙТЕ ФАНТАЗИРОВАТЬ!</a:t>
            </a:r>
            <a:endParaRPr lang="ru-RU" sz="3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302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Юнна </a:t>
            </a:r>
            <a:r>
              <a:rPr lang="ru-RU" b="1" dirty="0" err="1" smtClean="0">
                <a:solidFill>
                  <a:srgbClr val="0070C0"/>
                </a:solidFill>
              </a:rPr>
              <a:t>Мориц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r>
              <a:rPr lang="ru-RU" b="1" dirty="0" smtClean="0">
                <a:solidFill>
                  <a:srgbClr val="0070C0"/>
                </a:solidFill>
              </a:rPr>
              <a:t>«Сто фантазий»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doc4web.ru/uploads/files/56/56369/hello_html_48566e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84784"/>
            <a:ext cx="35623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coollib.net/i/69/156469/i_06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65683"/>
            <a:ext cx="4286250" cy="518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897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coollib.com/i/51/321951/i_0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854" y="476672"/>
            <a:ext cx="632460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5692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6" name="Picture 4" descr="http://i.simpalsmedia.com/999.md/BoardImages/900x900/f78a21819bdc43b1a043c7c733c830b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68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9745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s1.1zoom.ru/big0/637/328791-Sepi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8" y="-171400"/>
            <a:ext cx="9167498" cy="7129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1653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images.forwallpaper.com/files/images/b/b7d3/b7d349b3/684914/fantastic-imagination-voy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84491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://motivat.net/uploads/1281803779_tmpzi_fac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8" cy="618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8875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://www.xn----btbnhgdeimc4ete.xn--j1amh/images/mod_catalog_prod/346388/9789666633302%20pri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0"/>
            <a:ext cx="533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490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forum.infostart.ru/upload/main/043/coyxexrma%20xnrv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7891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7674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600200"/>
            <a:ext cx="8291264" cy="452596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http://cs3.livemaster.ru/zhurnalfoto/3/6/2/150828131730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6672"/>
            <a:ext cx="7704856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891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http://cs618930.vk.me/v618930965/c755/9qg8umErX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624"/>
            <a:ext cx="8136904" cy="633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383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http://bizina-klass.ru/wp-content/uploads/2015/07/9661037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1440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788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s48.radikal.ru/i122/1003/a6/da8d103cb4e5.png"/>
          <p:cNvPicPr preferRelativeResize="0"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6632"/>
            <a:ext cx="6120680" cy="597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91337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crazy-frankenstein.com/free-wallpapers-files/seasonal-wallpapers/winter-snow-wallpapers/nature-seasons-winter-snow-wallpapers-1920x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05757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u2.lege.net/cetinbal/PU/Time-Machine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30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5</Words>
  <Application>Microsoft Office PowerPoint</Application>
  <PresentationFormat>Экран (4:3)</PresentationFormat>
  <Paragraphs>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Юнна Мориц «Сто фантазий»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Boss</dc:creator>
  <cp:lastModifiedBy>Boss</cp:lastModifiedBy>
  <cp:revision>11</cp:revision>
  <dcterms:created xsi:type="dcterms:W3CDTF">2016-03-20T18:47:29Z</dcterms:created>
  <dcterms:modified xsi:type="dcterms:W3CDTF">2016-03-20T20:13:35Z</dcterms:modified>
</cp:coreProperties>
</file>