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62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86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3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6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15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717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8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97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541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182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8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3AC61-F482-444B-A95F-9CE1DD326315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623EB-49A4-4B94-930D-3C7450744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748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err="1" smtClean="0">
                <a:solidFill>
                  <a:schemeClr val="accent2"/>
                </a:solidFill>
              </a:rPr>
              <a:t>Друдлы</a:t>
            </a:r>
            <a:endParaRPr lang="ru-RU" sz="8000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17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15790" y="2520835"/>
            <a:ext cx="3049661" cy="230970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3183736" y="2554917"/>
            <a:ext cx="2429695" cy="236153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5945862" y="2542151"/>
            <a:ext cx="2429694" cy="236153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604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4606833" y="2621279"/>
            <a:ext cx="2987041" cy="2551612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естиугольник 4"/>
          <p:cNvSpPr/>
          <p:nvPr/>
        </p:nvSpPr>
        <p:spPr>
          <a:xfrm>
            <a:off x="5103220" y="3605346"/>
            <a:ext cx="1383704" cy="1185059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99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21577" y="4171404"/>
            <a:ext cx="5422720" cy="4005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2975605" y="3387630"/>
            <a:ext cx="838201" cy="8011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4087854" y="3387630"/>
            <a:ext cx="838201" cy="8011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5200103" y="3370214"/>
            <a:ext cx="838201" cy="8011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авильный пятиугольник 9"/>
          <p:cNvSpPr/>
          <p:nvPr/>
        </p:nvSpPr>
        <p:spPr>
          <a:xfrm>
            <a:off x="6312352" y="3370215"/>
            <a:ext cx="838201" cy="8011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авильный пятиугольник 10"/>
          <p:cNvSpPr/>
          <p:nvPr/>
        </p:nvSpPr>
        <p:spPr>
          <a:xfrm>
            <a:off x="7424601" y="3370215"/>
            <a:ext cx="838201" cy="801189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8400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4119154" y="2255520"/>
            <a:ext cx="3335383" cy="245581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713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</Words>
  <Application>Microsoft Office PowerPoint</Application>
  <PresentationFormat>Широкоэкранный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Друдлы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Друдлы</dc:title>
  <dc:creator>Polyaris</dc:creator>
  <cp:lastModifiedBy>Polyaris</cp:lastModifiedBy>
  <cp:revision>4</cp:revision>
  <dcterms:created xsi:type="dcterms:W3CDTF">2023-11-17T14:20:44Z</dcterms:created>
  <dcterms:modified xsi:type="dcterms:W3CDTF">2023-11-17T15:57:47Z</dcterms:modified>
</cp:coreProperties>
</file>