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0" r:id="rId2"/>
    <p:sldId id="278" r:id="rId3"/>
    <p:sldId id="257" r:id="rId4"/>
    <p:sldId id="292" r:id="rId5"/>
    <p:sldId id="293" r:id="rId6"/>
    <p:sldId id="279" r:id="rId7"/>
    <p:sldId id="271" r:id="rId8"/>
    <p:sldId id="294" r:id="rId9"/>
    <p:sldId id="295" r:id="rId10"/>
    <p:sldId id="280" r:id="rId11"/>
    <p:sldId id="272" r:id="rId12"/>
    <p:sldId id="296" r:id="rId13"/>
    <p:sldId id="281" r:id="rId14"/>
    <p:sldId id="273" r:id="rId15"/>
    <p:sldId id="297" r:id="rId16"/>
    <p:sldId id="298" r:id="rId17"/>
    <p:sldId id="282" r:id="rId18"/>
    <p:sldId id="274" r:id="rId19"/>
    <p:sldId id="283" r:id="rId20"/>
    <p:sldId id="275" r:id="rId21"/>
    <p:sldId id="284" r:id="rId22"/>
    <p:sldId id="276" r:id="rId23"/>
    <p:sldId id="285" r:id="rId24"/>
    <p:sldId id="277" r:id="rId25"/>
    <p:sldId id="286" r:id="rId26"/>
    <p:sldId id="287" r:id="rId27"/>
    <p:sldId id="291" r:id="rId28"/>
    <p:sldId id="26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186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6.jpeg"/><Relationship Id="rId7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0.jpeg"/><Relationship Id="rId4" Type="http://schemas.openxmlformats.org/officeDocument/2006/relationships/image" Target="../media/image8.jpeg"/><Relationship Id="rId9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4644008" cy="207684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Содержимое 3" descr="D:\Documents and Settings\Admin\Рабочий стол\-1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48000" contrast="-6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Documents and Settings\Admin\Рабочий стол\РАБОТА\анимашки\анимашки\Cartoon Animals\AN4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4286250"/>
            <a:ext cx="2428875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979712" y="1340768"/>
            <a:ext cx="61206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smtClean="0">
                <a:solidFill>
                  <a:srgbClr val="FF0000"/>
                </a:solidFill>
              </a:rPr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Ж</a:t>
            </a:r>
            <a:r>
              <a:rPr lang="ru-RU" sz="4800" smtClean="0">
                <a:solidFill>
                  <a:srgbClr val="FF0000"/>
                </a:solidFill>
              </a:rPr>
              <a:t>ивотные </a:t>
            </a:r>
            <a:r>
              <a:rPr lang="ru-RU" sz="4800" dirty="0" smtClean="0">
                <a:solidFill>
                  <a:srgbClr val="FF0000"/>
                </a:solidFill>
              </a:rPr>
              <a:t>и растения  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нашего леса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Вперевалку зверь идёт.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По малину и по мёд.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Любит сладкое он очень,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А когда приходит осень,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Лезет в яму до весны,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Где он спит и видит сны.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медв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8064896" cy="5631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Словно мелкий виноград,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Гроздья красные висят.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сентябре их соберешь,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Витамины запасешь.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Средь валежника — смотри-ка!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— Что за ягодка?… (Брусника)</a:t>
            </a:r>
          </a:p>
          <a:p>
            <a:endParaRPr lang="ru-RU" dirty="0"/>
          </a:p>
        </p:txBody>
      </p:sp>
      <p:pic>
        <p:nvPicPr>
          <p:cNvPr id="3074" name="Picture 2" descr="C:\Users\1\Downloads\листья-брусники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3615"/>
            <a:ext cx="9144000" cy="6150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Комочек пуха, длинное ухо,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 Прыгает ловко, любит морковку. 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-\Desktop\конкурс воспитатель года\Детеныши дик.жив\заяц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208912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То не чёрная черника  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Ягода совсем другая, 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Потому, что </a:t>
            </a:r>
            <a:r>
              <a:rPr lang="ru-RU" sz="4400" dirty="0" err="1" smtClean="0">
                <a:solidFill>
                  <a:schemeClr val="bg2">
                    <a:lumMod val="50000"/>
                  </a:schemeClr>
                </a:solidFill>
              </a:rPr>
              <a:t>голубая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  Называют …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(голубика)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ownloads\golub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Кто зимой холодной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В лесу ходит злой, голодный? 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-\Desktop\конкурс воспитатель года\Детеныши дик.жив\вол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208912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М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аленький «бельчонок»,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Скачет по дорожке,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На спине </a:t>
            </a:r>
            <a:r>
              <a:rPr lang="ru-RU" sz="4000" dirty="0" err="1" smtClean="0">
                <a:solidFill>
                  <a:schemeClr val="accent5">
                    <a:lumMod val="50000"/>
                  </a:schemeClr>
                </a:solidFill>
              </a:rPr>
              <a:t>полосочки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За щёкой </a:t>
            </a:r>
            <a:r>
              <a:rPr lang="ru-RU" sz="4000" dirty="0" err="1" smtClean="0">
                <a:solidFill>
                  <a:schemeClr val="accent5">
                    <a:lumMod val="50000"/>
                  </a:schemeClr>
                </a:solidFill>
              </a:rPr>
              <a:t>кладовочка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!</a:t>
            </a:r>
          </a:p>
          <a:p>
            <a:pPr algn="ctr"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Хожу в пушистой шубке,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Живу в густом лесу.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В дупле на старом дубе,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Орешки я грызу. 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-\Desktop\reWalls.com-571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208912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Меньше тигра,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 Больше кошки,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 Над ушами кисти-рожки..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С виду кроток, но не верь: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Страшен в гневе этот зверь! 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-\Desktop\конкурс воспитатель года\Детеныши дик.жив\Рыс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8640960" cy="5904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Трав копытами касаясь,</a:t>
            </a:r>
            <a:endParaRPr lang="ru-RU" sz="4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Ходит по лесу красавец.</a:t>
            </a:r>
            <a:endParaRPr lang="ru-RU" sz="4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Ходит смело и легко </a:t>
            </a:r>
            <a:endParaRPr lang="ru-RU" sz="4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Рога раскинув широко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9" name="Picture 3" descr="C:\Users\-\Desktop\view_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280920" cy="5703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Users\-\Desktop\конкурс воспитатель года\Детеныши дик.жив\бел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894993">
            <a:off x="327995" y="289059"/>
            <a:ext cx="1887629" cy="1652490"/>
          </a:xfrm>
          <a:prstGeom prst="rect">
            <a:avLst/>
          </a:prstGeom>
          <a:noFill/>
        </p:spPr>
      </p:pic>
      <p:pic>
        <p:nvPicPr>
          <p:cNvPr id="5" name="Picture 2" descr="C:\Users\-\Desktop\конкурс воспитатель года\Детеныши дик.жив\лис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60649"/>
            <a:ext cx="2232248" cy="1872207"/>
          </a:xfrm>
          <a:prstGeom prst="rect">
            <a:avLst/>
          </a:prstGeom>
          <a:noFill/>
        </p:spPr>
      </p:pic>
      <p:pic>
        <p:nvPicPr>
          <p:cNvPr id="6" name="Picture 5" descr="мед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79275">
            <a:off x="5999792" y="617865"/>
            <a:ext cx="2808312" cy="2376265"/>
          </a:xfrm>
          <a:prstGeom prst="rect">
            <a:avLst/>
          </a:prstGeom>
          <a:noFill/>
        </p:spPr>
      </p:pic>
      <p:pic>
        <p:nvPicPr>
          <p:cNvPr id="7" name="Picture 2" descr="C:\Users\-\Desktop\конкурс воспитатель года\Детеныши дик.жив\заяц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32120">
            <a:off x="336179" y="2364688"/>
            <a:ext cx="1910130" cy="1847675"/>
          </a:xfrm>
          <a:prstGeom prst="rect">
            <a:avLst/>
          </a:prstGeom>
          <a:noFill/>
        </p:spPr>
      </p:pic>
      <p:pic>
        <p:nvPicPr>
          <p:cNvPr id="8" name="Picture 2" descr="C:\Users\-\Desktop\конкурс воспитатель года\Детеныши дик.жив\волк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00069">
            <a:off x="6534079" y="4031968"/>
            <a:ext cx="2376264" cy="2304256"/>
          </a:xfrm>
          <a:prstGeom prst="rect">
            <a:avLst/>
          </a:prstGeom>
          <a:noFill/>
        </p:spPr>
      </p:pic>
      <p:pic>
        <p:nvPicPr>
          <p:cNvPr id="10" name="Picture 2" descr="C:\Users\-\Desktop\конкурс воспитатель года\Детеныши дик.жив\Рысь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2276872"/>
            <a:ext cx="2304256" cy="2160240"/>
          </a:xfrm>
          <a:prstGeom prst="rect">
            <a:avLst/>
          </a:prstGeom>
          <a:noFill/>
        </p:spPr>
      </p:pic>
      <p:pic>
        <p:nvPicPr>
          <p:cNvPr id="12" name="Содержимое 4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233733">
            <a:off x="996440" y="4090357"/>
            <a:ext cx="2212517" cy="243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Users\-\Desktop\reWalls.com-5717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75728">
            <a:off x="4067944" y="4581128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3" descr="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9517"/>
          <a:stretch>
            <a:fillRect/>
          </a:stretch>
        </p:blipFill>
        <p:spPr bwMode="auto">
          <a:xfrm>
            <a:off x="179513" y="332657"/>
            <a:ext cx="4536504" cy="3528392"/>
          </a:xfrm>
          <a:prstGeom prst="snip2Diag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6" name="Picture 7" descr="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7" y="3861048"/>
            <a:ext cx="4032448" cy="2808312"/>
          </a:xfrm>
          <a:prstGeom prst="ellipse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" name="Picture 9" descr="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341853">
            <a:off x="5395336" y="-111553"/>
            <a:ext cx="3240360" cy="3312368"/>
          </a:xfrm>
          <a:prstGeom prst="plaque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" name="Picture 11" descr="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829097">
            <a:off x="4765370" y="3017655"/>
            <a:ext cx="4248040" cy="3743325"/>
          </a:xfrm>
          <a:prstGeom prst="pentagon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-\Desktop\картинки к презентациям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5877272"/>
            <a:ext cx="79240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Берегите природу!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-\Desktop\бело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05064"/>
            <a:ext cx="1152128" cy="1224136"/>
          </a:xfrm>
          <a:prstGeom prst="rect">
            <a:avLst/>
          </a:prstGeom>
          <a:noFill/>
        </p:spPr>
      </p:pic>
      <p:pic>
        <p:nvPicPr>
          <p:cNvPr id="31747" name="Picture 3" descr="C:\Users\-\Desktop\дупл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221088"/>
            <a:ext cx="1304925" cy="1412776"/>
          </a:xfrm>
          <a:prstGeom prst="rect">
            <a:avLst/>
          </a:prstGeom>
          <a:noFill/>
        </p:spPr>
      </p:pic>
      <p:pic>
        <p:nvPicPr>
          <p:cNvPr id="31748" name="Picture 4" descr="C:\Users\-\Desktop\вол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5373216"/>
            <a:ext cx="1038226" cy="1310258"/>
          </a:xfrm>
          <a:prstGeom prst="rect">
            <a:avLst/>
          </a:prstGeom>
          <a:noFill/>
        </p:spPr>
      </p:pic>
      <p:pic>
        <p:nvPicPr>
          <p:cNvPr id="31749" name="Picture 5" descr="C:\Users\-\Desktop\логов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5619750"/>
            <a:ext cx="1691680" cy="1238250"/>
          </a:xfrm>
          <a:prstGeom prst="rect">
            <a:avLst/>
          </a:prstGeom>
          <a:noFill/>
        </p:spPr>
      </p:pic>
      <p:pic>
        <p:nvPicPr>
          <p:cNvPr id="31750" name="Picture 6" descr="C:\Users\-\Desktop\заяц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84784"/>
            <a:ext cx="1115616" cy="1382266"/>
          </a:xfrm>
          <a:prstGeom prst="rect">
            <a:avLst/>
          </a:prstGeom>
          <a:noFill/>
        </p:spPr>
      </p:pic>
      <p:pic>
        <p:nvPicPr>
          <p:cNvPr id="31751" name="Picture 7" descr="C:\Users\-\Desktop\куст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1556792"/>
            <a:ext cx="1657350" cy="1238250"/>
          </a:xfrm>
          <a:prstGeom prst="rect">
            <a:avLst/>
          </a:prstGeom>
          <a:noFill/>
        </p:spPr>
      </p:pic>
      <p:pic>
        <p:nvPicPr>
          <p:cNvPr id="31752" name="Picture 8" descr="C:\Users\-\Desktop\лис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188640"/>
            <a:ext cx="1009650" cy="1238250"/>
          </a:xfrm>
          <a:prstGeom prst="rect">
            <a:avLst/>
          </a:prstGeom>
          <a:noFill/>
        </p:spPr>
      </p:pic>
      <p:pic>
        <p:nvPicPr>
          <p:cNvPr id="31753" name="Picture 9" descr="C:\Users\-\Desktop\нора лисы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304" y="188640"/>
            <a:ext cx="1657350" cy="1238250"/>
          </a:xfrm>
          <a:prstGeom prst="rect">
            <a:avLst/>
          </a:prstGeom>
          <a:noFill/>
        </p:spPr>
      </p:pic>
      <p:pic>
        <p:nvPicPr>
          <p:cNvPr id="31754" name="Picture 10" descr="C:\Users\-\Desktop\медведь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780928"/>
            <a:ext cx="1331640" cy="1238250"/>
          </a:xfrm>
          <a:prstGeom prst="rect">
            <a:avLst/>
          </a:prstGeom>
          <a:noFill/>
        </p:spPr>
      </p:pic>
      <p:pic>
        <p:nvPicPr>
          <p:cNvPr id="31755" name="Picture 11" descr="C:\Users\-\Desktop\берлог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08304" y="2924944"/>
            <a:ext cx="1657350" cy="123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156 0.00417 L 0.65156 0.004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764 0.0044 L 0.65764 0.00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205 0.02523 L 0.62205 0.025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736 0.05787 L 0.66736 0.0578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361 0.05162 L 0.67361 0.0516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3" name="Picture 1" descr="C:\Users\-\Desktop\конкурс воспитатель года\Детеныши дик.жив\бел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08912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Ягоды лесные эти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Любят бурые медведи.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Не рябина, не калина,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А с колючками… (Малина)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ownloads\picture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Хитрая плутовка,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Рыжая головка.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Хвост пушистый – краса,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Кто же это? 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-\Desktop\конкурс воспитатель года\Детеныши дик.жив\лис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208912" cy="5631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Много темно-синих бус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 Кто-то уронил на куст. 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Их в лукошко собери-ка. 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Эти бусины —… (Черника)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ownloads\f1ae2b378e4ac9d449f5aa57405d3e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642918"/>
            <a:ext cx="8692550" cy="5681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400</TotalTime>
  <Words>244</Words>
  <Application>Microsoft Office PowerPoint</Application>
  <PresentationFormat>Экран (4:3)</PresentationFormat>
  <Paragraphs>55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  нашего леса</dc:title>
  <dc:creator>-</dc:creator>
  <cp:lastModifiedBy>1</cp:lastModifiedBy>
  <cp:revision>49</cp:revision>
  <dcterms:created xsi:type="dcterms:W3CDTF">2015-02-24T11:27:19Z</dcterms:created>
  <dcterms:modified xsi:type="dcterms:W3CDTF">2021-10-28T13:07:18Z</dcterms:modified>
</cp:coreProperties>
</file>