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58" r:id="rId8"/>
    <p:sldId id="265" r:id="rId9"/>
    <p:sldId id="266" r:id="rId10"/>
    <p:sldId id="268" r:id="rId11"/>
    <p:sldId id="269" r:id="rId12"/>
    <p:sldId id="274" r:id="rId13"/>
    <p:sldId id="275" r:id="rId14"/>
    <p:sldId id="277" r:id="rId15"/>
    <p:sldId id="270" r:id="rId16"/>
    <p:sldId id="278" r:id="rId17"/>
    <p:sldId id="271" r:id="rId18"/>
    <p:sldId id="273" r:id="rId19"/>
    <p:sldId id="279" r:id="rId20"/>
    <p:sldId id="272" r:id="rId21"/>
    <p:sldId id="280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87084" y="5887253"/>
            <a:ext cx="429415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3.bp.blogspot.com/-X-Yf-CFi4GE/WSm4Ki57SyI/AAAAAAAAfDU/KJ2aCcHau5cjfPLoeTLd9h83M_d7cgApwCLcB/s640/Bave-Naze-CHto-takoe-deng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89" y="0"/>
            <a:ext cx="91901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54556" y="6021288"/>
            <a:ext cx="4359207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cs typeface="Aharoni" panose="02010803020104030203" pitchFamily="2" charset="-79"/>
              </a:rPr>
              <a:t>Подготовила: учитель начальных классов</a:t>
            </a:r>
          </a:p>
          <a:p>
            <a:pPr algn="ctr"/>
            <a:r>
              <a:rPr lang="ru-RU" b="1" dirty="0" smtClean="0">
                <a:cs typeface="Aharoni" panose="02010803020104030203" pitchFamily="2" charset="-79"/>
              </a:rPr>
              <a:t>Жеглова В.Д.</a:t>
            </a:r>
            <a:endParaRPr lang="ru-RU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2047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86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af7/000f60be-18d8f8fe/img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6768752" cy="507656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81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86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prezentacii.info/wp-content/uploads/2015/11/noQiDXYIPdB17gXi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4662"/>
            <a:ext cx="8256917" cy="619268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02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448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2" y="0"/>
            <a:ext cx="916812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378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ds05.infourok.ru/uploads/ex/0b57/0005d7b6-52814da2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12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86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2348880"/>
            <a:ext cx="3862733" cy="1446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БАРТЕР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302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84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86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s://im0-tub-ru.yandex.net/i?id=95557874db1de23fc9eb504d47b334ac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986"/>
            <a:ext cx="9191495" cy="687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37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93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32415" y="2967335"/>
            <a:ext cx="5879175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КУПЛЯ - ПРОДАЖА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786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102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rezentacii.org/uploads/files/18/10/92251/data/pres/screen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8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86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s://ozon-st.cdn.ngenix.net/multimedia/10215590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7584"/>
            <a:ext cx="5137885" cy="60268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90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86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2348880"/>
            <a:ext cx="3862733" cy="1446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БАРТЕР</a:t>
            </a:r>
            <a:endParaRPr lang="ru-RU" sz="8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523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 descr="http://bigslide.ru/images/4/3532/960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21" y="-99392"/>
            <a:ext cx="9276521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49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0395/00056e4c-846330a5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ttps://familycoll.ru/upload/iblock/ba3/ba36ded91e818419e36bf60db3b10b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93096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89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0ec7/000133be-effab2eb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7" y="760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1532" y="404664"/>
            <a:ext cx="580608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/>
              <a:t>1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04051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fhd.multiurok.ru/html/2017/02/19/s_58a97784c9333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2" y="-1"/>
            <a:ext cx="9127868" cy="68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bs.twimg.com/media/C7W3Go_XwAEbZ_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01008"/>
            <a:ext cx="4104456" cy="318100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7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1.infourok.ru/uploads/ex/00d7/0000d7ae-3adc4370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53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1679619/025b13d5-45cc-4946-8821-68e01e1c9341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86"/>
            <a:ext cx="9191495" cy="68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s04.infourok.ru/uploads/ex/04d1/00163868-619d91d2/img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09792"/>
            <a:ext cx="7488831" cy="56166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1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4.infourok.ru/uploads/ex/0ba1/00038e10-b71ca4b6/img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05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ds05.infourok.ru/uploads/ex/0acd/0002f0fc-d978e7b8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9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12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15</Words>
  <Application>Microsoft Office PowerPoint</Application>
  <PresentationFormat>Экран (4:3)</PresentationFormat>
  <Paragraphs>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3</cp:revision>
  <dcterms:created xsi:type="dcterms:W3CDTF">2019-10-26T10:46:23Z</dcterms:created>
  <dcterms:modified xsi:type="dcterms:W3CDTF">2019-10-26T11:17:02Z</dcterms:modified>
</cp:coreProperties>
</file>