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4" r:id="rId7"/>
    <p:sldId id="266" r:id="rId8"/>
    <p:sldId id="268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78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517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630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775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729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8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875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55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934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826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9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34466-26BD-41ED-AB9A-0AC76C896944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AC15B-00E3-425B-9919-0318AF8CF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88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1800199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Математика в числах и цифрах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700808"/>
            <a:ext cx="6400800" cy="393799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7560840" cy="4680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49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angarsk-crms.ru/foto/2023/2023-06-14/umensh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5527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077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424935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6443663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133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7350"/>
            <a:ext cx="8424936" cy="6065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0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424936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71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99046" y="365126"/>
            <a:ext cx="4575411" cy="5811838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Маша решила сравнить скорость прохождения воды через </a:t>
            </a:r>
            <a:r>
              <a:rPr lang="ru-RU" dirty="0" smtClean="0"/>
              <a:t>бумажные стаканы. </a:t>
            </a:r>
            <a:r>
              <a:rPr lang="ru-RU" dirty="0"/>
              <a:t>Для этого она взяла </a:t>
            </a:r>
            <a:r>
              <a:rPr lang="ru-RU" dirty="0" smtClean="0"/>
              <a:t>лист бумаги для печати и тетрадный лист, изготовила из них одинаковые стаканы. Ещё Маша приготовила два пластиковых стакана с равным количеством воды в каждом стакане. Затем </a:t>
            </a:r>
            <a:r>
              <a:rPr lang="ru-RU" dirty="0"/>
              <a:t>она </a:t>
            </a:r>
            <a:r>
              <a:rPr lang="ru-RU" dirty="0" smtClean="0"/>
              <a:t>одновременно вылила воду в стаканы из бумаги и поставила </a:t>
            </a:r>
            <a:r>
              <a:rPr lang="ru-RU" dirty="0"/>
              <a:t>под </a:t>
            </a:r>
            <a:r>
              <a:rPr lang="ru-RU" dirty="0" smtClean="0"/>
              <a:t>каждый бумажный стакан прозрачный </a:t>
            </a:r>
            <a:r>
              <a:rPr lang="ru-RU" dirty="0" smtClean="0"/>
              <a:t>ЛАБОРАТОРНЫЙ стакан </a:t>
            </a:r>
            <a:r>
              <a:rPr lang="ru-RU" dirty="0" smtClean="0"/>
              <a:t>. Маша </a:t>
            </a:r>
            <a:r>
              <a:rPr lang="ru-RU" dirty="0"/>
              <a:t>стала наблюдать за появлением воды в </a:t>
            </a:r>
            <a:r>
              <a:rPr lang="ru-RU" dirty="0" smtClean="0"/>
              <a:t>ЛАБОРАТОРНЫХ стаканах</a:t>
            </a:r>
            <a:r>
              <a:rPr lang="ru-RU" dirty="0" smtClean="0"/>
              <a:t>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r>
              <a:rPr lang="ru-RU" dirty="0"/>
              <a:t>Какие измерения и сравнения нужно провести Маше, чтобы сравнить скорость прохождения воды через </a:t>
            </a:r>
            <a:r>
              <a:rPr lang="ru-RU" dirty="0" smtClean="0"/>
              <a:t>бумажные стаканы?</a:t>
            </a:r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9" y="4584757"/>
            <a:ext cx="3744416" cy="2150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38125" algn="just">
              <a:lnSpc>
                <a:spcPct val="107000"/>
              </a:lnSpc>
              <a:spcAft>
                <a:spcPts val="0"/>
              </a:spcAft>
            </a:pPr>
            <a:r>
              <a:rPr lang="ru-RU" spc="150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Ответ: </a:t>
            </a:r>
            <a:r>
              <a:rPr lang="ru-RU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измерять и сравнивать количество воды в </a:t>
            </a:r>
            <a:r>
              <a:rPr lang="ru-RU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лабораторных стаканах </a:t>
            </a:r>
            <a:r>
              <a:rPr lang="ru-RU" dirty="0" smtClean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через небольшие одинаковые промежутки времени.</a:t>
            </a:r>
            <a:endParaRPr lang="ru-RU" sz="2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gas-kvas.com/uploads/posts/2023-01/1674163903_gas-kvas-com-p-risunok-na-dne-stakana-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620688"/>
            <a:ext cx="3912368" cy="3218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1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806489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4664"/>
            <a:ext cx="7920880" cy="8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224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111125">
              <a:spcBef>
                <a:spcPts val="855"/>
              </a:spcBef>
              <a:spcAft>
                <a:spcPts val="0"/>
              </a:spcAft>
            </a:pPr>
            <a:r>
              <a:rPr lang="ru-RU" sz="2800" b="1" kern="0" spc="-10" dirty="0">
                <a:latin typeface="Times New Roman"/>
                <a:ea typeface="Times New Roman"/>
              </a:rPr>
              <a:t>Условие:</a:t>
            </a:r>
            <a:r>
              <a:rPr lang="ru-RU" sz="2800" b="1" kern="0" dirty="0">
                <a:latin typeface="Times New Roman"/>
                <a:ea typeface="Times New Roman"/>
              </a:rPr>
              <a:t/>
            </a:r>
            <a:br>
              <a:rPr lang="ru-RU" sz="2800" b="1" kern="0" dirty="0">
                <a:latin typeface="Times New Roman"/>
                <a:ea typeface="Times New Roman"/>
              </a:rPr>
            </a:br>
            <a:r>
              <a:rPr lang="ru-RU" sz="2800" dirty="0">
                <a:latin typeface="Times New Roman"/>
                <a:ea typeface="Times New Roman"/>
              </a:rPr>
              <a:t>Сколько</a:t>
            </a:r>
            <a:r>
              <a:rPr lang="ru-RU" sz="2800" spc="-25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на</a:t>
            </a:r>
            <a:r>
              <a:rPr lang="ru-RU" sz="2800" spc="-25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рисунке</a:t>
            </a:r>
            <a:r>
              <a:rPr lang="ru-RU" sz="2800" spc="-20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прямоугольников,</a:t>
            </a:r>
            <a:r>
              <a:rPr lang="ru-RU" sz="2800" spc="-15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которые</a:t>
            </a:r>
            <a:r>
              <a:rPr lang="ru-RU" sz="2800" spc="-20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содержат</a:t>
            </a:r>
            <a:r>
              <a:rPr lang="ru-RU" sz="2800" spc="10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кошку,</a:t>
            </a:r>
            <a:r>
              <a:rPr lang="ru-RU" sz="2800" spc="-15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но</a:t>
            </a:r>
            <a:r>
              <a:rPr lang="ru-RU" sz="2800" spc="-10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не</a:t>
            </a:r>
            <a:r>
              <a:rPr lang="ru-RU" sz="2800" spc="-25" dirty="0">
                <a:latin typeface="Times New Roman"/>
                <a:ea typeface="Times New Roman"/>
              </a:rPr>
              <a:t> </a:t>
            </a:r>
            <a:r>
              <a:rPr lang="ru-RU" sz="2800" dirty="0">
                <a:latin typeface="Times New Roman"/>
                <a:ea typeface="Times New Roman"/>
              </a:rPr>
              <a:t>содержат</a:t>
            </a:r>
            <a:r>
              <a:rPr lang="ru-RU" sz="2800" spc="-5" dirty="0">
                <a:latin typeface="Times New Roman"/>
                <a:ea typeface="Times New Roman"/>
              </a:rPr>
              <a:t> </a:t>
            </a:r>
            <a:r>
              <a:rPr lang="ru-RU" sz="2800" spc="-10" dirty="0">
                <a:latin typeface="Times New Roman"/>
                <a:ea typeface="Times New Roman"/>
              </a:rPr>
              <a:t>мышку?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59179"/>
            <a:ext cx="7416824" cy="480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75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  МОЛОДЦЫ!  </a:t>
            </a:r>
          </a:p>
          <a:p>
            <a:pPr marL="0" indent="0" algn="ctr"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ПОЗДРАВЛЯЕМ!</a:t>
            </a:r>
            <a:endParaRPr lang="ru-RU" sz="7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98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100</Words>
  <Application>Microsoft Office PowerPoint</Application>
  <PresentationFormat>Экран (4:3)</PresentationFormat>
  <Paragraphs>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Математика в числах и цифрах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Условие: Сколько на рисунке прямоугольников, которые содержат кошку, но не содержат мышку?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в числах и цифрах</dc:title>
  <dc:creator>Ученик 6</dc:creator>
  <cp:lastModifiedBy>Ученик 6</cp:lastModifiedBy>
  <cp:revision>10</cp:revision>
  <dcterms:created xsi:type="dcterms:W3CDTF">2023-11-12T14:12:51Z</dcterms:created>
  <dcterms:modified xsi:type="dcterms:W3CDTF">2023-11-14T21:06:22Z</dcterms:modified>
</cp:coreProperties>
</file>