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66" r:id="rId3"/>
    <p:sldId id="305" r:id="rId4"/>
    <p:sldId id="297" r:id="rId5"/>
    <p:sldId id="314" r:id="rId6"/>
    <p:sldId id="278" r:id="rId7"/>
    <p:sldId id="308" r:id="rId8"/>
    <p:sldId id="282" r:id="rId9"/>
    <p:sldId id="28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6" autoAdjust="0"/>
    <p:restoredTop sz="94660"/>
  </p:normalViewPr>
  <p:slideViewPr>
    <p:cSldViewPr>
      <p:cViewPr varScale="1">
        <p:scale>
          <a:sx n="70" d="100"/>
          <a:sy n="70" d="100"/>
        </p:scale>
        <p:origin x="139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1AD494-B585-4A86-9117-A5CE8A15B8D4}" type="datetimeFigureOut">
              <a:rPr lang="ru-RU" smtClean="0"/>
              <a:pPr/>
              <a:t>19.11.2021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610EFD-3AA3-441B-AA92-18F36453A4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50993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71483-D619-42FF-9852-73477E93CC75}" type="datetimeFigureOut">
              <a:rPr lang="ru-RU" smtClean="0"/>
              <a:pPr/>
              <a:t>19.11.2021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E405B-7C1B-4392-ABF7-0E7BDFD39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71483-D619-42FF-9852-73477E93CC75}" type="datetimeFigureOut">
              <a:rPr lang="ru-RU" smtClean="0"/>
              <a:pPr/>
              <a:t>19.11.2021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E405B-7C1B-4392-ABF7-0E7BDFD39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71483-D619-42FF-9852-73477E93CC75}" type="datetimeFigureOut">
              <a:rPr lang="ru-RU" smtClean="0"/>
              <a:pPr/>
              <a:t>19.11.2021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E405B-7C1B-4392-ABF7-0E7BDFD39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71483-D619-42FF-9852-73477E93CC75}" type="datetimeFigureOut">
              <a:rPr lang="ru-RU" smtClean="0"/>
              <a:pPr/>
              <a:t>19.11.2021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E405B-7C1B-4392-ABF7-0E7BDFD39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71483-D619-42FF-9852-73477E93CC75}" type="datetimeFigureOut">
              <a:rPr lang="ru-RU" smtClean="0"/>
              <a:pPr/>
              <a:t>19.11.2021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E405B-7C1B-4392-ABF7-0E7BDFD39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71483-D619-42FF-9852-73477E93CC75}" type="datetimeFigureOut">
              <a:rPr lang="ru-RU" smtClean="0"/>
              <a:pPr/>
              <a:t>19.11.2021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E405B-7C1B-4392-ABF7-0E7BDFD39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71483-D619-42FF-9852-73477E93CC75}" type="datetimeFigureOut">
              <a:rPr lang="ru-RU" smtClean="0"/>
              <a:pPr/>
              <a:t>19.11.2021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E405B-7C1B-4392-ABF7-0E7BDFD39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71483-D619-42FF-9852-73477E93CC75}" type="datetimeFigureOut">
              <a:rPr lang="ru-RU" smtClean="0"/>
              <a:pPr/>
              <a:t>19.11.2021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E405B-7C1B-4392-ABF7-0E7BDFD39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71483-D619-42FF-9852-73477E93CC75}" type="datetimeFigureOut">
              <a:rPr lang="ru-RU" smtClean="0"/>
              <a:pPr/>
              <a:t>19.11.2021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E405B-7C1B-4392-ABF7-0E7BDFD39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71483-D619-42FF-9852-73477E93CC75}" type="datetimeFigureOut">
              <a:rPr lang="ru-RU" smtClean="0"/>
              <a:pPr/>
              <a:t>19.11.2021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E405B-7C1B-4392-ABF7-0E7BDFD39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71483-D619-42FF-9852-73477E93CC75}" type="datetimeFigureOut">
              <a:rPr lang="ru-RU" smtClean="0"/>
              <a:pPr/>
              <a:t>19.11.2021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E405B-7C1B-4392-ABF7-0E7BDFD39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871483-D619-42FF-9852-73477E93CC75}" type="datetimeFigureOut">
              <a:rPr lang="ru-RU" smtClean="0"/>
              <a:pPr/>
              <a:t>19.11.2021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405B-7C1B-4392-ABF7-0E7BDFD39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jpeg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oleObject" Target="../embeddings/oleObject3.bin"/><Relationship Id="rId7" Type="http://schemas.openxmlformats.org/officeDocument/2006/relationships/image" Target="../media/image5.jpeg"/><Relationship Id="rId12" Type="http://schemas.openxmlformats.org/officeDocument/2006/relationships/image" Target="../media/image10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jpeg"/><Relationship Id="rId11" Type="http://schemas.openxmlformats.org/officeDocument/2006/relationships/image" Target="../media/image9.jpeg"/><Relationship Id="rId5" Type="http://schemas.openxmlformats.org/officeDocument/2006/relationships/image" Target="../media/image3.jpeg"/><Relationship Id="rId10" Type="http://schemas.openxmlformats.org/officeDocument/2006/relationships/image" Target="../media/image8.jpeg"/><Relationship Id="rId4" Type="http://schemas.openxmlformats.org/officeDocument/2006/relationships/image" Target="../media/image1.emf"/><Relationship Id="rId9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1.jpeg"/><Relationship Id="rId4" Type="http://schemas.openxmlformats.org/officeDocument/2006/relationships/image" Target="../media/image1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2.jpeg"/><Relationship Id="rId4" Type="http://schemas.openxmlformats.org/officeDocument/2006/relationships/image" Target="../media/image1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21.jpeg"/><Relationship Id="rId3" Type="http://schemas.openxmlformats.org/officeDocument/2006/relationships/oleObject" Target="../embeddings/oleObject6.bin"/><Relationship Id="rId7" Type="http://schemas.openxmlformats.org/officeDocument/2006/relationships/image" Target="../media/image15.jpeg"/><Relationship Id="rId12" Type="http://schemas.openxmlformats.org/officeDocument/2006/relationships/image" Target="../media/image20.jpe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4.jpeg"/><Relationship Id="rId1" Type="http://schemas.openxmlformats.org/officeDocument/2006/relationships/vmlDrawing" Target="../drawings/vmlDrawing6.vml"/><Relationship Id="rId6" Type="http://schemas.openxmlformats.org/officeDocument/2006/relationships/image" Target="../media/image14.jpeg"/><Relationship Id="rId11" Type="http://schemas.openxmlformats.org/officeDocument/2006/relationships/image" Target="../media/image19.jpeg"/><Relationship Id="rId5" Type="http://schemas.openxmlformats.org/officeDocument/2006/relationships/image" Target="../media/image13.jpeg"/><Relationship Id="rId15" Type="http://schemas.openxmlformats.org/officeDocument/2006/relationships/image" Target="../media/image23.jpeg"/><Relationship Id="rId10" Type="http://schemas.openxmlformats.org/officeDocument/2006/relationships/image" Target="../media/image18.jpeg"/><Relationship Id="rId4" Type="http://schemas.openxmlformats.org/officeDocument/2006/relationships/image" Target="../media/image1.emf"/><Relationship Id="rId9" Type="http://schemas.openxmlformats.org/officeDocument/2006/relationships/image" Target="../media/image17.jpeg"/><Relationship Id="rId1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25.jpeg"/><Relationship Id="rId4" Type="http://schemas.openxmlformats.org/officeDocument/2006/relationships/image" Target="../media/image1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26.jpeg"/><Relationship Id="rId4" Type="http://schemas.openxmlformats.org/officeDocument/2006/relationships/image" Target="../media/image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0" y="0"/>
          <a:ext cx="9144000" cy="68247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" name="Презентация" r:id="rId3" imgW="4569094" imgH="3425815" progId="PowerPoint.Show.8">
                  <p:embed/>
                </p:oleObj>
              </mc:Choice>
              <mc:Fallback>
                <p:oleObj name="Презентация" r:id="rId3" imgW="4569094" imgH="3425815" progId="PowerPoint.Show.8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247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785918" y="785794"/>
            <a:ext cx="62865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Муниципальное образовательное учреждение </a:t>
            </a:r>
          </a:p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  Средняя общеобразовательная школа №15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71600" y="2402584"/>
            <a:ext cx="57206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Angsana New" pitchFamily="18" charset="-34"/>
              </a:rPr>
              <a:t>Проект «Семейные традиции»            3Акласс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5984" y="4857760"/>
            <a:ext cx="4600046" cy="103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charset="0"/>
                <a:cs typeface="Times New Roman" pitchFamily="18" charset="0"/>
              </a:rPr>
              <a:t>г. Комсомольск-на-Амуре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charset="0"/>
                <a:cs typeface="Times New Roman" pitchFamily="18" charset="0"/>
              </a:rPr>
              <a:t>2020г.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Arial" charset="0"/>
              <a:cs typeface="Arial" charset="0"/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0" y="0"/>
          <a:ext cx="9144000" cy="68247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2" name="Презентация" r:id="rId3" imgW="4569094" imgH="3425815" progId="PowerPoint.Show.8">
                  <p:embed/>
                </p:oleObj>
              </mc:Choice>
              <mc:Fallback>
                <p:oleObj name="Презентация" r:id="rId3" imgW="4569094" imgH="3425815" progId="PowerPoint.Show.8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247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571736" y="92867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928662" y="500042"/>
            <a:ext cx="792961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Знакомьтесь,   это - мы!</a:t>
            </a:r>
          </a:p>
          <a:p>
            <a:pPr algn="ctr"/>
            <a:r>
              <a:rPr lang="ru-RU" sz="4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Наша большая Классная   СЕМЬЯ</a:t>
            </a:r>
            <a:endParaRPr lang="ru-RU" sz="4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28794" y="92867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  <p:pic>
        <p:nvPicPr>
          <p:cNvPr id="9" name="Picture 7" descr="G:\конец 1 класса празд\DSC0267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00232" y="1946592"/>
            <a:ext cx="5772168" cy="4014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3286116" y="5730874"/>
            <a:ext cx="351813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Angsana New" pitchFamily="18" charset="-34"/>
            </a:endParaRPr>
          </a:p>
          <a:p>
            <a:pPr algn="ctr"/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Angsana New" pitchFamily="18" charset="-34"/>
              </a:rPr>
              <a:t>3Акласс  2020г.</a:t>
            </a:r>
          </a:p>
          <a:p>
            <a:pPr algn="ctr"/>
            <a:endParaRPr lang="ru-RU" sz="32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Angsana New" pitchFamily="18" charset="-34"/>
            </a:endParaRPr>
          </a:p>
          <a:p>
            <a:pPr algn="ctr"/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6622692"/>
              </p:ext>
            </p:extLst>
          </p:nvPr>
        </p:nvGraphicFramePr>
        <p:xfrm>
          <a:off x="0" y="33268"/>
          <a:ext cx="9144000" cy="68247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08" name="Презентация" r:id="rId3" imgW="4569094" imgH="3425815" progId="PowerPoint.Show.8">
                  <p:embed/>
                </p:oleObj>
              </mc:Choice>
              <mc:Fallback>
                <p:oleObj name="Презентация" r:id="rId3" imgW="4569094" imgH="3425815" progId="PowerPoint.Show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33268"/>
                        <a:ext cx="9144000" cy="68247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Рисунок 6" descr="C:\раб стол 1кл\Фото 1 Акласс\Моя семья\DSC0262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928670"/>
            <a:ext cx="250033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раб стол 1кл\Фото 1 Акласс\Моя семья\DSC02632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29454" y="1000108"/>
            <a:ext cx="2020565" cy="1276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1" name="Picture 3" descr="C:\раб стол 1кл\Фото 1 Акласс\Моя семья\DSC0263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03036" y="2768902"/>
            <a:ext cx="2346983" cy="1320178"/>
          </a:xfrm>
          <a:prstGeom prst="rect">
            <a:avLst/>
          </a:prstGeom>
          <a:noFill/>
        </p:spPr>
      </p:pic>
      <p:pic>
        <p:nvPicPr>
          <p:cNvPr id="63492" name="Picture 4" descr="C:\раб стол 1кл\Фото 1 Акласс\Моя семья\DSC0263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2072" y="2831243"/>
            <a:ext cx="2462540" cy="1385179"/>
          </a:xfrm>
          <a:prstGeom prst="rect">
            <a:avLst/>
          </a:prstGeom>
          <a:noFill/>
        </p:spPr>
      </p:pic>
      <p:pic>
        <p:nvPicPr>
          <p:cNvPr id="63493" name="Picture 5" descr="C:\раб стол 1кл\Фото 1 Акласс\Моя семья\DSC0264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43470" y="4214812"/>
            <a:ext cx="2247639" cy="1428742"/>
          </a:xfrm>
          <a:prstGeom prst="rect">
            <a:avLst/>
          </a:prstGeom>
          <a:noFill/>
        </p:spPr>
      </p:pic>
      <p:pic>
        <p:nvPicPr>
          <p:cNvPr id="63494" name="Picture 6" descr="C:\раб стол 1кл\Фото 1 Акласс\Моя семья\DSC02648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04611" y="4241753"/>
            <a:ext cx="2666987" cy="1500180"/>
          </a:xfrm>
          <a:prstGeom prst="rect">
            <a:avLst/>
          </a:prstGeom>
          <a:noFill/>
        </p:spPr>
      </p:pic>
      <p:pic>
        <p:nvPicPr>
          <p:cNvPr id="63495" name="Picture 7" descr="C:\раб стол 1кл\Фото 1 Акласс\Моя семья\DSC02650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003204" y="1857364"/>
            <a:ext cx="3434090" cy="1931676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1071538" y="285728"/>
            <a:ext cx="78486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Создали проект   «Семейные традиции»</a:t>
            </a:r>
            <a:endParaRPr lang="ru-RU" sz="4000" dirty="0"/>
          </a:p>
        </p:txBody>
      </p:sp>
      <p:pic>
        <p:nvPicPr>
          <p:cNvPr id="19" name="Picture 3" descr="C:\раб стол 1кл\Фото 1 Акласс\Научно-практическая конференция\DSC00183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394693" y="4214812"/>
            <a:ext cx="2651112" cy="198833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714612" y="1124744"/>
            <a:ext cx="44459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Каждый ученик нашего класса </a:t>
            </a:r>
          </a:p>
          <a:p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рассказал о традициях своей семьи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4162487"/>
              </p:ext>
            </p:extLst>
          </p:nvPr>
        </p:nvGraphicFramePr>
        <p:xfrm>
          <a:off x="0" y="0"/>
          <a:ext cx="9144000" cy="68247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22" name="Презентация" r:id="rId3" imgW="4569094" imgH="3425815" progId="PowerPoint.Show.8">
                  <p:embed/>
                </p:oleObj>
              </mc:Choice>
              <mc:Fallback>
                <p:oleObj name="Презентация" r:id="rId3" imgW="4569094" imgH="3425815" progId="PowerPoint.Show.8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247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63C47D1-D37F-4600-A369-DE2417FCC34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0692"/>
            <a:ext cx="8964488" cy="5380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4941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0532450"/>
              </p:ext>
            </p:extLst>
          </p:nvPr>
        </p:nvGraphicFramePr>
        <p:xfrm>
          <a:off x="0" y="0"/>
          <a:ext cx="9144000" cy="68247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2" name="Презентация" r:id="rId3" imgW="4569094" imgH="3425815" progId="PowerPoint.Show.8">
                  <p:embed/>
                </p:oleObj>
              </mc:Choice>
              <mc:Fallback>
                <p:oleObj name="Презентация" r:id="rId3" imgW="4569094" imgH="3425815" progId="PowerPoint.Show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247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39918C4-6C98-454A-8CB3-ECEABCF3E99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66" y="548685"/>
            <a:ext cx="8796468" cy="5337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5710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0" y="0"/>
          <a:ext cx="9144000" cy="68247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9" name="Презентация" r:id="rId3" imgW="4569094" imgH="3425815" progId="PowerPoint.Show.8">
                  <p:embed/>
                </p:oleObj>
              </mc:Choice>
              <mc:Fallback>
                <p:oleObj name="Презентация" r:id="rId3" imgW="4569094" imgH="3425815" progId="PowerPoint.Show.8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247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7153115"/>
              </p:ext>
            </p:extLst>
          </p:nvPr>
        </p:nvGraphicFramePr>
        <p:xfrm>
          <a:off x="928662" y="1246113"/>
          <a:ext cx="7925075" cy="5286411"/>
        </p:xfrm>
        <a:graphic>
          <a:graphicData uri="http://schemas.openxmlformats.org/drawingml/2006/table">
            <a:tbl>
              <a:tblPr/>
              <a:tblGrid>
                <a:gridCol w="19806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814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81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814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8042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48" marR="470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48" marR="470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48" marR="470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48" marR="470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42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48" marR="470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48" marR="470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48" marR="470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48" marR="470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78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48" marR="470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48" marR="470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48" marR="470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48" marR="470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3813" name="Рисунок 1" descr="1211703201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43608" y="1287500"/>
            <a:ext cx="1875793" cy="1704976"/>
          </a:xfrm>
          <a:prstGeom prst="rect">
            <a:avLst/>
          </a:prstGeom>
          <a:noFill/>
        </p:spPr>
      </p:pic>
      <p:pic>
        <p:nvPicPr>
          <p:cNvPr id="33812" name="Рисунок 2" descr="12117032017_000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53268" y="1129774"/>
            <a:ext cx="1285884" cy="1771559"/>
          </a:xfrm>
          <a:prstGeom prst="rect">
            <a:avLst/>
          </a:prstGeom>
          <a:noFill/>
        </p:spPr>
      </p:pic>
      <p:pic>
        <p:nvPicPr>
          <p:cNvPr id="33811" name="Рисунок 3" descr="12117032017_000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74544" y="1264010"/>
            <a:ext cx="1297854" cy="1666591"/>
          </a:xfrm>
          <a:prstGeom prst="rect">
            <a:avLst/>
          </a:prstGeom>
          <a:noFill/>
        </p:spPr>
      </p:pic>
      <p:pic>
        <p:nvPicPr>
          <p:cNvPr id="33810" name="Рисунок 4" descr="12117032017_000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409958" y="1247961"/>
            <a:ext cx="1400175" cy="1564277"/>
          </a:xfrm>
          <a:prstGeom prst="rect">
            <a:avLst/>
          </a:prstGeom>
          <a:noFill/>
        </p:spPr>
      </p:pic>
      <p:pic>
        <p:nvPicPr>
          <p:cNvPr id="33809" name="Рисунок 5" descr="12117032017_000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976796" y="3056121"/>
            <a:ext cx="1623520" cy="1704976"/>
          </a:xfrm>
          <a:prstGeom prst="rect">
            <a:avLst/>
          </a:prstGeom>
          <a:noFill/>
        </p:spPr>
      </p:pic>
      <p:pic>
        <p:nvPicPr>
          <p:cNvPr id="33808" name="Рисунок 6" descr="12117032017_0005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271863" y="3033126"/>
            <a:ext cx="1428750" cy="1824036"/>
          </a:xfrm>
          <a:prstGeom prst="rect">
            <a:avLst/>
          </a:prstGeom>
          <a:noFill/>
        </p:spPr>
      </p:pic>
      <p:pic>
        <p:nvPicPr>
          <p:cNvPr id="33807" name="Рисунок 7" descr="12117032017_0006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093004" y="3088460"/>
            <a:ext cx="1409700" cy="1804986"/>
          </a:xfrm>
          <a:prstGeom prst="rect">
            <a:avLst/>
          </a:prstGeom>
          <a:noFill/>
        </p:spPr>
      </p:pic>
      <p:pic>
        <p:nvPicPr>
          <p:cNvPr id="33806" name="Рисунок 8" descr="12117032017_0007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374630" y="3084462"/>
            <a:ext cx="1400175" cy="1785950"/>
          </a:xfrm>
          <a:prstGeom prst="rect">
            <a:avLst/>
          </a:prstGeom>
          <a:noFill/>
        </p:spPr>
      </p:pic>
      <p:pic>
        <p:nvPicPr>
          <p:cNvPr id="33805" name="Рисунок 9" descr="12117032017_0008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089448" y="4855737"/>
            <a:ext cx="1645527" cy="1662112"/>
          </a:xfrm>
          <a:prstGeom prst="rect">
            <a:avLst/>
          </a:prstGeom>
          <a:noFill/>
        </p:spPr>
      </p:pic>
      <p:pic>
        <p:nvPicPr>
          <p:cNvPr id="33804" name="Рисунок 10" descr="12117032017_0009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3278788" y="4857121"/>
            <a:ext cx="1357322" cy="1709737"/>
          </a:xfrm>
          <a:prstGeom prst="rect">
            <a:avLst/>
          </a:prstGeom>
          <a:noFill/>
        </p:spPr>
      </p:pic>
      <p:pic>
        <p:nvPicPr>
          <p:cNvPr id="33803" name="Рисунок 11" descr="12117032017_0010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5100273" y="4865662"/>
            <a:ext cx="1295400" cy="1704974"/>
          </a:xfrm>
          <a:prstGeom prst="rect">
            <a:avLst/>
          </a:prstGeom>
          <a:noFill/>
        </p:spPr>
      </p:pic>
      <p:pic>
        <p:nvPicPr>
          <p:cNvPr id="33802" name="Рисунок 12" descr="12117032017_0011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7229444" y="4906143"/>
            <a:ext cx="1571636" cy="1624012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928662" y="642918"/>
            <a:ext cx="78486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</a:t>
            </a:r>
            <a:endParaRPr lang="ru-RU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395536" y="476672"/>
            <a:ext cx="100614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Донцова Полина  «Семейные традиции»</a:t>
            </a:r>
            <a:endParaRPr lang="ru-RU" sz="4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0401815"/>
              </p:ext>
            </p:extLst>
          </p:nvPr>
        </p:nvGraphicFramePr>
        <p:xfrm>
          <a:off x="0" y="0"/>
          <a:ext cx="9144000" cy="68247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82" name="Презентация" r:id="rId3" imgW="4569094" imgH="3425815" progId="PowerPoint.Show.8">
                  <p:embed/>
                </p:oleObj>
              </mc:Choice>
              <mc:Fallback>
                <p:oleObj name="Презентация" r:id="rId3" imgW="4569094" imgH="3425815" progId="PowerPoint.Show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247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3919306-9404-4DA7-A0FB-77C7F1E3E30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772" y="620692"/>
            <a:ext cx="8676456" cy="542001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0931828"/>
              </p:ext>
            </p:extLst>
          </p:nvPr>
        </p:nvGraphicFramePr>
        <p:xfrm>
          <a:off x="0" y="0"/>
          <a:ext cx="9144000" cy="68247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16" name="Презентация" r:id="rId3" imgW="4569094" imgH="3425815" progId="PowerPoint.Show.8">
                  <p:embed/>
                </p:oleObj>
              </mc:Choice>
              <mc:Fallback>
                <p:oleObj name="Презентация" r:id="rId3" imgW="4569094" imgH="3425815" progId="PowerPoint.Show.8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247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Объект 4">
            <a:extLst>
              <a:ext uri="{FF2B5EF4-FFF2-40B4-BE49-F238E27FC236}">
                <a16:creationId xmlns:a16="http://schemas.microsoft.com/office/drawing/2014/main" id="{FD5FBC4A-765E-46FD-9B7C-E09895CE5A9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602455"/>
            <a:ext cx="8046156" cy="513079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0" y="0"/>
          <a:ext cx="9144000" cy="68247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59" name="Презентация" r:id="rId3" imgW="4569094" imgH="3425815" progId="PowerPoint.Show.8">
                  <p:embed/>
                </p:oleObj>
              </mc:Choice>
              <mc:Fallback>
                <p:oleObj name="Презентация" r:id="rId3" imgW="4569094" imgH="3425815" progId="PowerPoint.Show.8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247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3ADCAF8-BE74-4228-B261-F29AFE2F4E45}"/>
              </a:ext>
            </a:extLst>
          </p:cNvPr>
          <p:cNvSpPr/>
          <p:nvPr/>
        </p:nvSpPr>
        <p:spPr>
          <a:xfrm>
            <a:off x="1115616" y="1556802"/>
            <a:ext cx="756084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Хочу, чтоб про вас говорили друзья:</a:t>
            </a:r>
          </a:p>
          <a:p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«Какая хорошая ваша СЕМЬЯ»</a:t>
            </a:r>
          </a:p>
          <a:p>
            <a:endParaRPr lang="ru-RU" sz="4000" b="1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</a:t>
            </a:r>
            <a:endParaRPr lang="ru-RU" altLang="ru-RU" b="1" i="1" dirty="0">
              <a:solidFill>
                <a:srgbClr val="0070C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933</TotalTime>
  <Words>71</Words>
  <Application>Microsoft Office PowerPoint</Application>
  <PresentationFormat>Экран (4:3)</PresentationFormat>
  <Paragraphs>18</Paragraphs>
  <Slides>9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Angsana New</vt:lpstr>
      <vt:lpstr>Arial</vt:lpstr>
      <vt:lpstr>Calibri</vt:lpstr>
      <vt:lpstr>Monotype Corsiva</vt:lpstr>
      <vt:lpstr>Times New Roman</vt:lpstr>
      <vt:lpstr>Тема Office</vt:lpstr>
      <vt:lpstr>Презентация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rzhanova oksana</cp:lastModifiedBy>
  <cp:revision>65</cp:revision>
  <dcterms:created xsi:type="dcterms:W3CDTF">2017-03-15T11:51:54Z</dcterms:created>
  <dcterms:modified xsi:type="dcterms:W3CDTF">2021-11-19T12:33:13Z</dcterms:modified>
</cp:coreProperties>
</file>