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8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00100" y="714356"/>
            <a:ext cx="6772300" cy="4924444"/>
          </a:xfrm>
        </p:spPr>
        <p:txBody>
          <a:bodyPr/>
          <a:lstStyle/>
          <a:p>
            <a:endParaRPr lang="ru-RU" dirty="0" smtClean="0"/>
          </a:p>
          <a:p>
            <a:endParaRPr lang="ru-RU" dirty="0" smtClean="0"/>
          </a:p>
          <a:p>
            <a:r>
              <a:rPr lang="ru-RU" sz="4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Из нее получают вкусный сок</a:t>
            </a:r>
            <a:endParaRPr lang="ru-RU" sz="4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2</TotalTime>
  <Words>5</Words>
  <PresentationFormat>Экран (4:3)</PresentationFormat>
  <Paragraphs>3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Солнцестояние</vt:lpstr>
      <vt:lpstr>Слайд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Евфиц</dc:creator>
  <cp:lastModifiedBy>Ольга Евфиц</cp:lastModifiedBy>
  <cp:revision>2</cp:revision>
  <dcterms:created xsi:type="dcterms:W3CDTF">2015-11-10T19:15:30Z</dcterms:created>
  <dcterms:modified xsi:type="dcterms:W3CDTF">2015-11-10T20:00:25Z</dcterms:modified>
</cp:coreProperties>
</file>