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3;&#1086;&#1088;&#1086;&#1076;&#1072;%20400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836712"/>
            <a:ext cx="6584776" cy="203224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“</a:t>
            </a:r>
            <a:r>
              <a:rPr lang="ru-RU" sz="2400" dirty="0"/>
              <a:t>Я умираю, но не сдаюсь! Прощай Родина!”. “Умрем, но из крепости не уйдем!”. Эти надписи были сделаны на стенах одной из крепостей во время героической </a:t>
            </a:r>
            <a:r>
              <a:rPr lang="ru-RU" sz="2400" dirty="0" smtClean="0"/>
              <a:t>обороны.</a:t>
            </a:r>
          </a:p>
        </p:txBody>
      </p:sp>
      <p:pic>
        <p:nvPicPr>
          <p:cNvPr id="1026" name="Picture 2" descr="D:\загруженное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80"/>
            <a:ext cx="5400757" cy="328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2437" y="6093296"/>
            <a:ext cx="100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6529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35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Scool</dc:creator>
  <cp:lastModifiedBy>Scool</cp:lastModifiedBy>
  <cp:revision>1</cp:revision>
  <dcterms:created xsi:type="dcterms:W3CDTF">2020-02-25T07:12:34Z</dcterms:created>
  <dcterms:modified xsi:type="dcterms:W3CDTF">2020-02-25T07:21:17Z</dcterms:modified>
</cp:coreProperties>
</file>