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1" r:id="rId6"/>
    <p:sldId id="264" r:id="rId7"/>
    <p:sldId id="265" r:id="rId8"/>
    <p:sldId id="263" r:id="rId9"/>
    <p:sldId id="266" r:id="rId10"/>
    <p:sldId id="267" r:id="rId11"/>
    <p:sldId id="269" r:id="rId12"/>
    <p:sldId id="272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F8825-F66D-40D0-9632-0BF84837A13B}" type="datetimeFigureOut">
              <a:rPr lang="ru-RU" smtClean="0"/>
              <a:pPr/>
              <a:t>15.12.2024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A37D9-9AD9-4AF1-B214-41AAB2A1A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700807"/>
          </a:xfrm>
        </p:spPr>
        <p:txBody>
          <a:bodyPr>
            <a:noAutofit/>
          </a:bodyPr>
          <a:lstStyle/>
          <a:p>
            <a:r>
              <a:rPr lang="ru-RU" sz="6600" b="1" dirty="0">
                <a:latin typeface="Times New Roman" pitchFamily="18" charset="0"/>
                <a:cs typeface="Times New Roman" pitchFamily="18" charset="0"/>
              </a:rPr>
              <a:t>Семейный досуг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294967295"/>
          </p:nvPr>
        </p:nvSpPr>
        <p:spPr>
          <a:xfrm>
            <a:off x="4597400" y="4005064"/>
            <a:ext cx="4546600" cy="266429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Подготовила:</a:t>
            </a:r>
          </a:p>
          <a:p>
            <a:pPr>
              <a:buNone/>
            </a:pPr>
            <a:r>
              <a:rPr lang="ru-RU" dirty="0" smtClean="0"/>
              <a:t>учитель начальных классов</a:t>
            </a:r>
          </a:p>
          <a:p>
            <a:pPr>
              <a:buNone/>
            </a:pPr>
            <a:r>
              <a:rPr lang="ru-RU" dirty="0" err="1" smtClean="0"/>
              <a:t>Дрокова</a:t>
            </a:r>
            <a:r>
              <a:rPr lang="ru-RU" dirty="0" smtClean="0"/>
              <a:t> Галина  Вениаминовна</a:t>
            </a:r>
          </a:p>
          <a:p>
            <a:pPr>
              <a:buNone/>
            </a:pPr>
            <a:r>
              <a:rPr lang="ru-RU" dirty="0" smtClean="0"/>
              <a:t>МБОУ «Петропавловская СОШ</a:t>
            </a:r>
          </a:p>
          <a:p>
            <a:pPr>
              <a:buNone/>
            </a:pPr>
            <a:r>
              <a:rPr lang="ru-RU" dirty="0" smtClean="0"/>
              <a:t>имени Героя Советского Союза</a:t>
            </a:r>
          </a:p>
          <a:p>
            <a:pPr>
              <a:buNone/>
            </a:pPr>
            <a:r>
              <a:rPr lang="ru-RU" dirty="0" smtClean="0"/>
              <a:t>Жукова Д.А</a:t>
            </a:r>
            <a:r>
              <a:rPr lang="ru-RU" dirty="0" smtClean="0"/>
              <a:t>.»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2024г.</a:t>
            </a:r>
            <a:endParaRPr lang="ru-RU" dirty="0"/>
          </a:p>
        </p:txBody>
      </p:sp>
      <p:pic>
        <p:nvPicPr>
          <p:cNvPr id="13313" name="Picture 1" descr="C:\Users\м\Desktop\семейный досуг\IMG-20241201-WA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2915816" cy="4653136"/>
          </a:xfrm>
          <a:prstGeom prst="rect">
            <a:avLst/>
          </a:prstGeom>
          <a:noFill/>
        </p:spPr>
      </p:pic>
      <p:pic>
        <p:nvPicPr>
          <p:cNvPr id="3074" name="Picture 2" descr="C:\Users\м\Desktop\семейный досуг\IMG-20241201-WA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980728"/>
            <a:ext cx="2555776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teahub.io/photos/full/321-3210896_rainbow-clouds-green-field-rainb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-99392"/>
            <a:ext cx="51480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Формы организации семейного </a:t>
            </a:r>
            <a:r>
              <a:rPr lang="ru-RU" sz="36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досуга</a:t>
            </a:r>
          </a:p>
          <a:p>
            <a:pPr algn="ctr"/>
            <a:r>
              <a:rPr lang="ru-RU" sz="36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 плохую погоду</a:t>
            </a:r>
            <a:endParaRPr lang="ru-RU" sz="3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764105"/>
            <a:ext cx="51480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Совместное чтение</a:t>
            </a:r>
            <a:r>
              <a:rPr lang="ru-RU" sz="3200" b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м\Desktop\семейный досуг\IMG-20241201-WA0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620688"/>
            <a:ext cx="4211960" cy="6220072"/>
          </a:xfrm>
          <a:prstGeom prst="rect">
            <a:avLst/>
          </a:prstGeom>
          <a:noFill/>
        </p:spPr>
      </p:pic>
      <p:pic>
        <p:nvPicPr>
          <p:cNvPr id="4098" name="Picture 2" descr="C:\Users\м\Desktop\дети ОВЗ\Лашин В.М. Лашин Жен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00400"/>
            <a:ext cx="2886075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teahub.io/photos/full/321-3210896_rainbow-clouds-green-field-rainb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108482" y="3068960"/>
            <a:ext cx="287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-4654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Формы организации семейного </a:t>
            </a:r>
            <a:r>
              <a:rPr lang="ru-RU" sz="28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досуга  </a:t>
            </a:r>
          </a:p>
          <a:p>
            <a:pPr algn="ctr"/>
            <a:r>
              <a:rPr lang="ru-RU" sz="28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Совместные праздники</a:t>
            </a:r>
            <a:endParaRPr lang="ru-RU" sz="28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3136"/>
            <a:ext cx="4499991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844824"/>
            <a:ext cx="3563888" cy="29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7576" y="3144923"/>
            <a:ext cx="3816424" cy="371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м\Downloads\photo_2024-12-04_15-21-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908720"/>
            <a:ext cx="3024336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670377"/>
            <a:ext cx="8532440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интересуются ими и готовы помочь, когда нужно; 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            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-выслушивают их и стараются понять;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                                                         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дают почувствовать, что они любят своих </a:t>
            </a:r>
            <a:r>
              <a:rPr lang="ru-RU" sz="24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детей;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                                    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принимают их такими, какие они есть, со всеми  ошибками и недостатками;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относятся к ним как к взрослым;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                                                                  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-веселы, всегда в хорошем настроении, обладают чувством юмора;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5.alphacoders.com/444/4446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2433"/>
            <a:ext cx="9144000" cy="57455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397113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3.bp.blogspot.com/-O1BNdXoJDyw/TdGMT7osNUI/AAAAAAAAex0/CGBP0D5WxoY/s1600/Fondos%2Bde%2Bcolores%2Bpara%2Blaptops%2By%2Bnetbooks%2Bde%2Bni%25C3%25B1as%2By%2Bni%25C3%25B1os%2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s://avatars.mds.yandex.net/get-zen_doc/1606228/pub_5c6eb1037a2ca100b3c478e8_5c6eb12a4dc5ed00c6db954e/scale_1200"/>
          <p:cNvPicPr>
            <a:picLocks noChangeAspect="1" noChangeArrowheads="1"/>
          </p:cNvPicPr>
          <p:nvPr/>
        </p:nvPicPr>
        <p:blipFill>
          <a:blip r:embed="rId3" cstate="print">
            <a:lum contrast="-10000"/>
          </a:blip>
          <a:srcRect b="10278"/>
          <a:stretch>
            <a:fillRect/>
          </a:stretch>
        </p:blipFill>
        <p:spPr bwMode="auto">
          <a:xfrm>
            <a:off x="5118856" y="4059832"/>
            <a:ext cx="3989648" cy="2753544"/>
          </a:xfrm>
          <a:prstGeom prst="rect">
            <a:avLst/>
          </a:prstGeom>
          <a:noFill/>
        </p:spPr>
      </p:pic>
      <p:pic>
        <p:nvPicPr>
          <p:cNvPr id="3" name="Picture 4" descr="https://cdn.pixabay.com/photo/2012/04/12/12/13/man-29749_128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7503" y="111906"/>
            <a:ext cx="2736305" cy="230898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2060848"/>
            <a:ext cx="87849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700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283968" y="776362"/>
            <a:ext cx="3744416" cy="2308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Aharoni" pitchFamily="2" charset="-79"/>
              </a:rPr>
              <a:t>«Добрый день!»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111111"/>
              </a:solidFill>
              <a:effectLst/>
              <a:latin typeface="Arial" pitchFamily="34" charset="0"/>
              <a:ea typeface="Times New Roman" pitchFamily="18" charset="0"/>
              <a:cs typeface="Aharoni" pitchFamily="2" charset="-79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Aharoni" pitchFamily="2" charset="-79"/>
              </a:rPr>
              <a:t> Мы стоим рука в руке,    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Aharoni" pitchFamily="2" charset="-79"/>
              </a:rPr>
              <a:t>Вместе мы большая сила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Aharoni" pitchFamily="2" charset="-79"/>
              </a:rPr>
              <a:t>Не оставим вдалеке мы друг друга!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Aharoni" pitchFamily="2" charset="-79"/>
              </a:rPr>
              <a:t>Нам под силу!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</p:txBody>
      </p:sp>
      <p:pic>
        <p:nvPicPr>
          <p:cNvPr id="2050" name="Picture 2" descr="C:\Users\м\Desktop\семейный досуг\IMG-20241202-WA00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76872"/>
            <a:ext cx="3707904" cy="4581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https://sun9-50.userapi.com/c850728/v850728422/13a4e/6DCa-tTwV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4496" y="18002"/>
            <a:ext cx="4644008" cy="3483006"/>
          </a:xfrm>
          <a:prstGeom prst="rect">
            <a:avLst/>
          </a:prstGeom>
          <a:noFill/>
        </p:spPr>
      </p:pic>
      <p:pic>
        <p:nvPicPr>
          <p:cNvPr id="18434" name="Picture 2" descr="http://pngimagesfree.com/People/Family/Family-runing-on-grass-p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0"/>
            <a:ext cx="9144000" cy="4572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720080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cs typeface="Aharoni" pitchFamily="2" charset="-79"/>
              </a:rPr>
              <a:t>Семейный досуг - это время, проведенное в семейном кругу семьи, причем, все члены семьи активно участвуют в каком-либо действие.</a:t>
            </a:r>
            <a:r>
              <a:rPr lang="ru-RU" sz="2000" b="1" i="1" dirty="0" smtClean="0"/>
              <a:t>  </a:t>
            </a:r>
          </a:p>
          <a:p>
            <a:pPr algn="ctr"/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м\Desktop\семейный досуг\IMG-20241201-WA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97596"/>
            <a:ext cx="3419872" cy="4660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www.teahub.io/photos/full/321-3210896_rainbow-clouds-green-field-rainb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933056"/>
            <a:ext cx="8471925" cy="635394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572000" y="3429000"/>
            <a:ext cx="4320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Формы организации семейного досуга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5373216"/>
            <a:ext cx="49497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Совместная </a:t>
            </a:r>
            <a:endParaRPr lang="en-US" sz="3200" b="1" i="1" u="sng" dirty="0" smtClean="0">
              <a:effectLst>
                <a:glow rad="228600">
                  <a:schemeClr val="bg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u="sng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прогулка на коньках</a:t>
            </a:r>
            <a:r>
              <a:rPr lang="ru-RU" sz="3200" b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1" name="Picture 1" descr="C:\Users\м\Desktop\семейный досуг\IMG-20241201-WA0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8840"/>
            <a:ext cx="4148228" cy="5040560"/>
          </a:xfrm>
          <a:prstGeom prst="rect">
            <a:avLst/>
          </a:prstGeom>
          <a:noFill/>
        </p:spPr>
      </p:pic>
      <p:pic>
        <p:nvPicPr>
          <p:cNvPr id="10243" name="Picture 3" descr="C:\Users\м\Desktop\семейный досуг\IMG-20241202-WA0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0"/>
            <a:ext cx="2952328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teahub.io/photos/full/321-3210896_rainbow-clouds-green-field-rainb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58688" y="5805264"/>
            <a:ext cx="3681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Отдых на природе</a:t>
            </a:r>
            <a:r>
              <a:rPr lang="ru-RU" sz="3200" b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3861048"/>
            <a:ext cx="4320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Формы организации семейного досуга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 descr="C:\Users\м\Desktop\семейный досуг\IMG-20241201-WA0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3600" y="2132856"/>
            <a:ext cx="3600400" cy="4725144"/>
          </a:xfrm>
          <a:prstGeom prst="rect">
            <a:avLst/>
          </a:prstGeom>
          <a:noFill/>
        </p:spPr>
      </p:pic>
      <p:pic>
        <p:nvPicPr>
          <p:cNvPr id="9218" name="Picture 2" descr="C:\Users\м\Desktop\семейный досуг\IMG-20241202-WA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275856" cy="4005064"/>
          </a:xfrm>
          <a:prstGeom prst="rect">
            <a:avLst/>
          </a:prstGeom>
          <a:noFill/>
        </p:spPr>
      </p:pic>
      <p:pic>
        <p:nvPicPr>
          <p:cNvPr id="9219" name="Picture 3" descr="C:\Users\м\Desktop\семейный досуг\IMG-20240309-WA00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0"/>
            <a:ext cx="2808312" cy="3933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www.teahub.io/photos/full/321-3210896_rainbow-clouds-green-field-rainb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4048" y="5517232"/>
            <a:ext cx="4283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Совместный поход на тренажеры</a:t>
            </a:r>
            <a:endParaRPr lang="ru-RU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3861048"/>
            <a:ext cx="4320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Формы организации семейного досуга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Users\м\Desktop\семейный досуг\IMG-20241201-WA0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80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teahub.io/photos/full/321-3210896_rainbow-clouds-green-field-rainb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5280" y="5229200"/>
            <a:ext cx="256660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u="sng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Семейная</a:t>
            </a:r>
          </a:p>
          <a:p>
            <a:pPr algn="ctr"/>
            <a:r>
              <a:rPr lang="ru-RU" sz="3200" b="1" i="1" u="sng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фотосессия</a:t>
            </a:r>
            <a:r>
              <a:rPr lang="ru-RU" sz="3200" b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402866"/>
            <a:ext cx="4320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Формы организации семейного досуга</a:t>
            </a:r>
            <a:endParaRPr lang="ru-RU" sz="3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C:\Users\м\Desktop\семейный досуг\IMG-20241201-WA0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737320"/>
            <a:ext cx="4716016" cy="6120680"/>
          </a:xfrm>
          <a:prstGeom prst="rect">
            <a:avLst/>
          </a:prstGeom>
          <a:noFill/>
        </p:spPr>
      </p:pic>
      <p:pic>
        <p:nvPicPr>
          <p:cNvPr id="7171" name="Picture 3" descr="C:\Users\м\Desktop\семейный досуг\IMG-20241201-WA0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600400" cy="4442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teahub.io/photos/full/321-3210896_rainbow-clouds-green-field-rainb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-99392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Формы организации семейного досуга</a:t>
            </a:r>
            <a:endParaRPr lang="ru-RU" sz="3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65246" y="5726000"/>
            <a:ext cx="49432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Поход в культурное учреждение</a:t>
            </a:r>
            <a:r>
              <a:rPr lang="ru-RU" sz="3200" b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C:\Users\м\Desktop\семейный досуг\IMG-20241201-WA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182216"/>
            <a:ext cx="3563888" cy="5675784"/>
          </a:xfrm>
          <a:prstGeom prst="rect">
            <a:avLst/>
          </a:prstGeom>
          <a:noFill/>
        </p:spPr>
      </p:pic>
      <p:pic>
        <p:nvPicPr>
          <p:cNvPr id="6146" name="Picture 2" descr="C:\Users\м\Desktop\семейный досуг\IMG-20241201-WA0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04664"/>
            <a:ext cx="2843808" cy="3456384"/>
          </a:xfrm>
          <a:prstGeom prst="rect">
            <a:avLst/>
          </a:prstGeom>
          <a:noFill/>
        </p:spPr>
      </p:pic>
      <p:pic>
        <p:nvPicPr>
          <p:cNvPr id="6147" name="Picture 3" descr="C:\Users\м\Desktop\семейный досуг\IMG-20241202-WA00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2204864"/>
            <a:ext cx="2592288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teahub.io/photos/full/321-3210896_rainbow-clouds-green-field-rainb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04248" y="764704"/>
            <a:ext cx="21433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Экскурсия</a:t>
            </a:r>
            <a:r>
              <a:rPr lang="ru-RU" sz="3200" b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6093296"/>
            <a:ext cx="44765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Мемориальный комплекс «Непокоренные» </a:t>
            </a:r>
          </a:p>
          <a:p>
            <a:pPr algn="r"/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г.Краснодон</a:t>
            </a:r>
            <a:endParaRPr lang="ru-RU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3573016"/>
            <a:ext cx="3833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Музей Молодогвардейцев г.Ровеньки</a:t>
            </a:r>
            <a:endParaRPr lang="ru-RU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-27384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Формы организации семейного досуга</a:t>
            </a:r>
            <a:endParaRPr lang="ru-RU" sz="36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2088" y="40770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Мемориал ополченцам Краснодона </a:t>
            </a:r>
            <a:endParaRPr lang="ru-RU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м\Desktop\семейный досуг\IMG-20241201-WA0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49560"/>
            <a:ext cx="4493890" cy="6008440"/>
          </a:xfrm>
          <a:prstGeom prst="rect">
            <a:avLst/>
          </a:prstGeom>
          <a:noFill/>
        </p:spPr>
      </p:pic>
      <p:pic>
        <p:nvPicPr>
          <p:cNvPr id="5122" name="Picture 2" descr="C:\Users\м\Desktop\семейный досуг\IMG-20241202-WA00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484784"/>
            <a:ext cx="4427984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135</Words>
  <Application>Microsoft Office PowerPoint</Application>
  <PresentationFormat>Экран (4:3)</PresentationFormat>
  <Paragraphs>54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Семейный досуг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Семейный досуг  (организация досуга и отдыха в семье)</dc:title>
  <dc:creator>Скосырские</dc:creator>
  <cp:lastModifiedBy>м</cp:lastModifiedBy>
  <cp:revision>22</cp:revision>
  <dcterms:created xsi:type="dcterms:W3CDTF">2021-02-09T14:16:08Z</dcterms:created>
  <dcterms:modified xsi:type="dcterms:W3CDTF">2024-12-15T12:24:18Z</dcterms:modified>
</cp:coreProperties>
</file>