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3" r:id="rId6"/>
    <p:sldId id="262" r:id="rId7"/>
    <p:sldId id="264" r:id="rId8"/>
    <p:sldId id="265" r:id="rId9"/>
    <p:sldId id="266" r:id="rId10"/>
    <p:sldId id="269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80" r:id="rId21"/>
    <p:sldId id="278" r:id="rId22"/>
    <p:sldId id="281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30.10.2018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30.10.2018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30.10.2018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30.10.2018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30.10.2018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30.10.2018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30.10.2018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30.10.2018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30.10.2018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30.10.2018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30.10.2018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&#1048;&#1056;&#1040;\&#1048;&#1088;&#1072;%20&#1088;&#1072;&#1073;&#1086;&#1090;&#1072;\&#1055;&#1054;&#1052;&#1054;&#1065;&#1068;%20&#1052;&#1054;&#1051;&#1054;&#1044;&#1054;&#1052;&#1059;%20&#1042;&#1054;&#1057;&#1055;&#1048;&#1058;&#1040;&#1058;&#1045;&#1051;&#1070;\&#1053;&#1054;&#1044;\&#1087;&#1072;&#1090;&#1088;&#1080;&#1086;&#1090;&#1080;&#1079;&#1084;\&#1055;&#1091;&#1096;&#1082;&#1080;&#1085;\&#1059;%20&#1051;&#1091;&#1082;&#1086;&#1084;&#1086;&#1088;&#1100;&#1103;.mp4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&#1048;&#1056;&#1040;\&#1048;&#1088;&#1072;%20&#1088;&#1072;&#1073;&#1086;&#1090;&#1072;\&#1055;&#1054;&#1052;&#1054;&#1065;&#1068;%20&#1052;&#1054;&#1051;&#1054;&#1044;&#1054;&#1052;&#1059;%20&#1042;&#1054;&#1057;&#1055;&#1048;&#1058;&#1040;&#1058;&#1045;&#1051;&#1070;\&#1053;&#1054;&#1044;\&#1087;&#1072;&#1090;&#1088;&#1080;&#1086;&#1090;&#1080;&#1079;&#1084;\&#1055;&#1091;&#1096;&#1082;&#1080;&#1085;\&#1054;&#1089;&#1077;&#1085;&#1085;&#1080;&#1081;%20&#1083;&#1077;&#1089;%20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772816"/>
            <a:ext cx="8064897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85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«У Лукоморья…»</a:t>
            </a:r>
            <a:endParaRPr lang="ru-RU" sz="85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064896" cy="6045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ÐÐ°ÑÑÐ¸Ð½ÐºÐ¸ Ð¿Ð¾ Ð·Ð°Ð¿ÑÐ¾ÑÑ ÐºÐ°Ð¼ÐµÐ½Ñ ÐºÐ°ÑÑÐ¸Ð½ÐºÐ° Ð½Ð° Ð¿ÑÐ¾Ð·ÑÐ°ÑÐ½Ð¾Ð¼ ÑÐ¾Ð½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941168"/>
            <a:ext cx="1964202" cy="1654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ÐÐ°ÑÑÐ¸Ð½ÐºÐ¸ Ð¿Ð¾ Ð·Ð°Ð¿ÑÐ¾ÑÑ Ð·Ð¾Ð»Ð¾ÑÐ°Ñ ÑÑÐ±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52736"/>
            <a:ext cx="6667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620687"/>
            <a:ext cx="3888432" cy="56104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76672"/>
            <a:ext cx="5003116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ÐÐ°ÑÑÐ¸Ð½ÐºÐ¸ Ð¿Ð¾ Ð·Ð°Ð¿ÑÐ¾ÑÑ ÐºÐ¾Ñ ÑÑÐµÐ½ÑÐ¹ Ð¸Ð· ÑÐºÐ°Ð·ÐºÐ¸ Ð¿ÑÑÐºÐ¸Ð½Ð°"/>
          <p:cNvPicPr>
            <a:picLocks noChangeAspect="1" noChangeArrowheads="1"/>
          </p:cNvPicPr>
          <p:nvPr/>
        </p:nvPicPr>
        <p:blipFill>
          <a:blip r:embed="rId2" cstate="print"/>
          <a:srcRect t="3571" b="2381"/>
          <a:stretch>
            <a:fillRect/>
          </a:stretch>
        </p:blipFill>
        <p:spPr bwMode="auto">
          <a:xfrm>
            <a:off x="539552" y="548680"/>
            <a:ext cx="8064896" cy="5832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ÐÐ°ÑÑÐ¸Ð½ÐºÐ¸ Ð¿Ð¾ Ð·Ð°Ð¿ÑÐ¾ÑÑ ÑÑÑ ÐºÐ°ÑÑÐ¸Ð½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334781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C:\ИРА\Ира работа\ПОМОЩЬ МОЛОДОМУ ВОСПИТАТЕЛЮ\НОД\патриотизм\Пушкин\Разрезные картинки\01fba15c34857816c1da9c8c30e9f7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91074"/>
            <a:ext cx="7848872" cy="5930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ИРА\Ира работа\ПОМОЩЬ МОЛОДОМУ ВОСПИТАТЕЛЮ\НОД\патриотизм\Пушкин\Разрезные картинки\7a1d5d2529ba529c6b4eb19ea76195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548680"/>
            <a:ext cx="7933295" cy="5751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8" name="Picture 4" descr="C:\ИРА\Ира работа\ПОМОЩЬ МОЛОДОМУ ВОСПИТАТЕЛЮ\НОД\патриотизм\Пушкин\Разрезные картинки\Сказка-о-Золотом-петушке.jpg"/>
          <p:cNvPicPr>
            <a:picLocks noChangeAspect="1" noChangeArrowheads="1"/>
          </p:cNvPicPr>
          <p:nvPr/>
        </p:nvPicPr>
        <p:blipFill>
          <a:blip r:embed="rId2" cstate="print"/>
          <a:srcRect l="5509"/>
          <a:stretch>
            <a:fillRect/>
          </a:stretch>
        </p:blipFill>
        <p:spPr bwMode="auto">
          <a:xfrm>
            <a:off x="539552" y="836712"/>
            <a:ext cx="8100392" cy="4795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ИРА\Ира работа\ПОМОЩЬ МОЛОДОМУ ВОСПИТАТЕЛЮ\НОД\патриотизм\Пушкин\Разрезные картинки\cs1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91074"/>
            <a:ext cx="7848872" cy="5930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 l="-885" b="7324"/>
          <a:stretch>
            <a:fillRect/>
          </a:stretch>
        </p:blipFill>
        <p:spPr bwMode="auto">
          <a:xfrm>
            <a:off x="467544" y="476672"/>
            <a:ext cx="8208912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У Лукоморь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064896" cy="6045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ÐÐ°ÑÑÐ¸Ð½ÐºÐ¸ Ð¿Ð¾ Ð·Ð°Ð¿ÑÐ¾ÑÑ ÑÐºÐ°Ð·Ð¾ÑÐ½ÑÐ¹ jctyybq Ð»ÐµÑ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064896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 l="-885" b="7324"/>
          <a:stretch>
            <a:fillRect/>
          </a:stretch>
        </p:blipFill>
        <p:spPr bwMode="auto">
          <a:xfrm>
            <a:off x="467544" y="476672"/>
            <a:ext cx="8208912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сенний лес 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064896" cy="6045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ÐÐ°ÑÑÐ¸Ð½ÐºÐ¸ Ð¿Ð¾ Ð·Ð°Ð¿ÑÐ¾ÑÑ ÐºÐ°Ð¼ÐµÐ½Ñ ÐºÐ°ÑÑÐ¸Ð½ÐºÐ° Ð½Ð° Ð¿ÑÐ¾Ð·ÑÐ°ÑÐ½Ð¾Ð¼ ÑÐ¾Ð½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4941168"/>
            <a:ext cx="1964202" cy="1654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ÐÐ°ÑÑÐ¸Ð½ÐºÐ¸ Ð¿Ð¾ Ð·Ð°Ð¿ÑÐ¾ÑÑ Ð¼Ð°Ð»ÐµÐ½ÑÐºÐ¸Ð¹ Ð¿ÑÑÐºÐ¸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692696"/>
            <a:ext cx="4854011" cy="56209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ÐÐ°ÑÑÐ¸Ð½ÐºÐ¸ Ð¿Ð¾ Ð·Ð°Ð¿ÑÐ¾ÑÑ Ð¼Ð°Ð»ÐµÐ½ÑÐºÐ¸Ð¹ Ð¿ÑÑÐºÐ¸Ð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7591" y="692696"/>
            <a:ext cx="4238625" cy="552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424934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109194" cy="6031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 b="7598"/>
          <a:stretch>
            <a:fillRect/>
          </a:stretch>
        </p:blipFill>
        <p:spPr bwMode="auto">
          <a:xfrm>
            <a:off x="539552" y="404664"/>
            <a:ext cx="8064896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</Words>
  <Application>Microsoft Office PowerPoint</Application>
  <PresentationFormat>Экран (4:3)</PresentationFormat>
  <Paragraphs>1</Paragraphs>
  <Slides>23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Ирина</cp:lastModifiedBy>
  <cp:revision>4</cp:revision>
  <dcterms:created xsi:type="dcterms:W3CDTF">2014-03-26T12:58:58Z</dcterms:created>
  <dcterms:modified xsi:type="dcterms:W3CDTF">2018-10-30T21:13:30Z</dcterms:modified>
</cp:coreProperties>
</file>