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8" r:id="rId2"/>
    <p:sldId id="279" r:id="rId3"/>
    <p:sldId id="262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301" r:id="rId14"/>
    <p:sldId id="298" r:id="rId15"/>
    <p:sldId id="299" r:id="rId16"/>
    <p:sldId id="276" r:id="rId17"/>
    <p:sldId id="277" r:id="rId18"/>
    <p:sldId id="30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4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ptforschool.ru/fony/0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6" descr="http://1.bp.blogspot.com/-pqxNZfzkQwY/UJtFFSuVSTI/AAAAAAABOKc/FZQHWOIvXS0/s1600/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57288" y="285728"/>
            <a:ext cx="10609261" cy="3176148"/>
          </a:xfrm>
          <a:prstGeom prst="rect">
            <a:avLst/>
          </a:prstGeom>
          <a:noFill/>
        </p:spPr>
      </p:pic>
      <p:pic>
        <p:nvPicPr>
          <p:cNvPr id="4" name="Picture 4" descr="http://www.playcast.ru/uploads/2017/01/02/2113709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19102">
            <a:off x="1861701" y="1727025"/>
            <a:ext cx="2809875" cy="3324226"/>
          </a:xfrm>
          <a:prstGeom prst="rect">
            <a:avLst/>
          </a:prstGeom>
          <a:noFill/>
        </p:spPr>
      </p:pic>
      <p:pic>
        <p:nvPicPr>
          <p:cNvPr id="5" name="Picture 4" descr="http://www.playcast.ru/uploads/2017/01/02/2113709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24174" flipH="1">
            <a:off x="4278973" y="1690413"/>
            <a:ext cx="2809875" cy="3324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n p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к украсить елку в 2022| 12 классических и 90 crazy-ел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Елка Санта NE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деи украшения новогодней елки - 65 фото"/>
          <p:cNvPicPr/>
          <p:nvPr/>
        </p:nvPicPr>
        <p:blipFill>
          <a:blip r:embed="rId2" cstate="print"/>
          <a:srcRect l="12968" r="9302"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Дизайнерская елка Советская"/>
          <p:cNvPicPr/>
          <p:nvPr/>
        </p:nvPicPr>
        <p:blipFill>
          <a:blip r:embed="rId3" cstate="print"/>
          <a:srcRect l="8227" r="8227"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ownloads\IMG_20241226_132517.jpg"/>
          <p:cNvPicPr/>
          <p:nvPr/>
        </p:nvPicPr>
        <p:blipFill>
          <a:blip r:embed="rId2" cstate="print"/>
          <a:srcRect t="11607" r="2539" b="7695"/>
          <a:stretch>
            <a:fillRect/>
          </a:stretch>
        </p:blipFill>
        <p:spPr bwMode="auto">
          <a:xfrm>
            <a:off x="1403648" y="0"/>
            <a:ext cx="6408712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 и инструменты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Формы из потолочной плитки</a:t>
            </a:r>
          </a:p>
          <a:p>
            <a:r>
              <a:rPr lang="ru-RU" dirty="0" smtClean="0"/>
              <a:t>Карандаш, кисти</a:t>
            </a:r>
          </a:p>
          <a:p>
            <a:r>
              <a:rPr lang="ru-RU" dirty="0" smtClean="0"/>
              <a:t>Клей ПВА</a:t>
            </a:r>
          </a:p>
          <a:p>
            <a:r>
              <a:rPr lang="ru-RU" dirty="0" smtClean="0"/>
              <a:t>Салфетки </a:t>
            </a:r>
          </a:p>
          <a:p>
            <a:r>
              <a:rPr lang="ru-RU" dirty="0" smtClean="0"/>
              <a:t>Ножницы</a:t>
            </a:r>
          </a:p>
          <a:p>
            <a:r>
              <a:rPr lang="ru-RU" dirty="0" smtClean="0"/>
              <a:t>Ленты атласные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Этапы практической 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- выбрать салфетки с новогодним рисунком</a:t>
            </a:r>
          </a:p>
          <a:p>
            <a:r>
              <a:rPr lang="ru-RU" dirty="0" smtClean="0"/>
              <a:t>- взять форму круга, вырезанную  из потолочной плитки, приложить на салфетку и  обвести форму</a:t>
            </a:r>
          </a:p>
          <a:p>
            <a:r>
              <a:rPr lang="ru-RU" dirty="0" smtClean="0"/>
              <a:t>- вырезать круг, сделав припуски</a:t>
            </a:r>
          </a:p>
          <a:p>
            <a:r>
              <a:rPr lang="ru-RU" dirty="0" smtClean="0"/>
              <a:t>- нанести клей ПВА на одну сторону круга и приклеить салфетку по форме, сначала с одной стороны, потом повторить то же самое, с другой стороны. </a:t>
            </a:r>
          </a:p>
          <a:p>
            <a:r>
              <a:rPr lang="ru-RU" dirty="0" smtClean="0"/>
              <a:t>- выбрать цветную ленту, выполнить бантики и приклеить их на форму с двух сторон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ptforschool.ru/fony/0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https://static-eu.insales.ru/images/products/1/1988/59262916/CCI13082015_01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www.playcast.ru/uploads/2017/01/02/211370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19102">
            <a:off x="1861701" y="1727025"/>
            <a:ext cx="2809875" cy="3324226"/>
          </a:xfrm>
          <a:prstGeom prst="rect">
            <a:avLst/>
          </a:prstGeom>
          <a:noFill/>
        </p:spPr>
      </p:pic>
      <p:pic>
        <p:nvPicPr>
          <p:cNvPr id="6" name="Picture 4" descr="http://www.playcast.ru/uploads/2017/01/02/211370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24174" flipH="1">
            <a:off x="4278973" y="1690413"/>
            <a:ext cx="2809875" cy="3324226"/>
          </a:xfrm>
          <a:prstGeom prst="rect">
            <a:avLst/>
          </a:prstGeom>
          <a:noFill/>
        </p:spPr>
      </p:pic>
      <p:sp>
        <p:nvSpPr>
          <p:cNvPr id="1034" name="AutoShape 10" descr="https://belok.net/my_img/img/2016/12/12/4f49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http://1.bp.blogspot.com/-pqxNZfzkQwY/UJtFFSuVSTI/AAAAAAABOKc/FZQHWOIvXS0/s1600/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57288" y="285728"/>
            <a:ext cx="10609261" cy="317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ptforschool.ru/fony/0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8" descr="http://img1.liveinternet.ru/images/attach/c/7/95/107/95107809_large_htU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5" y="200024"/>
            <a:ext cx="4357718" cy="6467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шарик на елку\IMG_20241226_1257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1929" y="2866446"/>
            <a:ext cx="5322071" cy="3991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шарик на елку\IMG_20241226_1225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2007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шарик на елку\IMG_20241226_1230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293096"/>
            <a:ext cx="2779809" cy="208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шарик на елку\IMG_20241226_1237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04664"/>
            <a:ext cx="2827517" cy="212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ptforschool.ru/fony/0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1538" y="4857760"/>
            <a:ext cx="7191396" cy="1228710"/>
          </a:xfrm>
        </p:spPr>
        <p:txBody>
          <a:bodyPr>
            <a:normAutofit/>
          </a:bodyPr>
          <a:lstStyle/>
          <a:p>
            <a:pPr algn="ctr"/>
            <a:endParaRPr lang="ru-RU" sz="5400" dirty="0">
              <a:ln w="3155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71538" y="857232"/>
            <a:ext cx="7429552" cy="401004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за праздник на дворе                                                                                                                                                                    Наступает в декабре?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 приходит в зимний вечер,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Зажигать на елке свечи.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заводит хоровод,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Собирает всю  семью: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Маму, бабушку, родню.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держа в руках хлопушки,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Сосчитав часов удары,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 от радости визжат,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Шутят, прыгают, шалят.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эту ночь ждут только счастья,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 праздник без хлопот,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 праздник - ... !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4786322"/>
            <a:ext cx="4857784" cy="135732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НОВЫЙ ГОД</a:t>
            </a:r>
            <a:endParaRPr lang="ru-RU" sz="5400" b="1" dirty="0">
              <a:ln w="1841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pptforschool.ru/fony/0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мои документы\2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0"/>
            <a:ext cx="5743667" cy="6858000"/>
          </a:xfrm>
          <a:prstGeom prst="ellipse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овогодняя елка из Щелкунчи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6166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Щелкунчик художник Роберто Инноченти"/>
          <p:cNvPicPr/>
          <p:nvPr/>
        </p:nvPicPr>
        <p:blipFill>
          <a:blip r:embed="rId2" cstate="print"/>
          <a:srcRect l="2410" t="2751" r="803" b="1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овый год в старину: чем украшали елки при царе и в ССС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ЧС НАПОМИНАЕТ: Как правильно и безопасно установить и украсить новогоднюю  ёлку! — МО ГРАЖДА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овогодняя елка ретро"/>
          <p:cNvPicPr/>
          <p:nvPr/>
        </p:nvPicPr>
        <p:blipFill>
          <a:blip r:embed="rId2" cstate="print"/>
          <a:srcRect b="1701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лки ссср дома (99)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0"/>
            <a:ext cx="49320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Елка, свечка, два шара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559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347</TotalTime>
  <Words>102</Words>
  <Application>Microsoft Office PowerPoint</Application>
  <PresentationFormat>Экран (4:3)</PresentationFormat>
  <Paragraphs>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Материалы и инструменты</vt:lpstr>
      <vt:lpstr>Этапы практической  работы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39</cp:revision>
  <dcterms:modified xsi:type="dcterms:W3CDTF">2025-01-10T12:36:11Z</dcterms:modified>
</cp:coreProperties>
</file>