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7" r:id="rId5"/>
    <p:sldId id="266" r:id="rId6"/>
    <p:sldId id="265" r:id="rId7"/>
    <p:sldId id="264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gif-kartinki.ru/ramki/azhurnaja-ramka_0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0" y="27055"/>
            <a:ext cx="9128480" cy="683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1038" name="Picture 14" descr="https://img-fotki.yandex.ru/get/6434/39663434.380/0_8868c_60f9f994_orig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03533"/>
            <a:ext cx="2857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img-fotki.yandex.ru/get/6434/39663434.380/0_8868c_60f9f994_orig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29362" y="4043362"/>
            <a:ext cx="2857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s://img-fotki.yandex.ru/get/6434/39663434.380/0_8868c_60f9f994_orig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7460" y="23930"/>
            <a:ext cx="2857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s://img-fotki.yandex.ru/get/6434/39663434.380/0_8868c_60f9f994_orig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329362" y="0"/>
            <a:ext cx="2857500" cy="2771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«Народная игрушка»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1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ko.pskov.ru/content/cms/files/142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5879372" cy="3921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everiya.ru/wp-content/uploads/2017/10/standartnaya-kukla-pelenashka-768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32308"/>
            <a:ext cx="6120680" cy="459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59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essonic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26065"/>
            <a:ext cx="5904656" cy="4428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32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lavyanskaya-kultura.ru/images/photos/991d0678a142daffd7ecaf601a6af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437" y="1832813"/>
            <a:ext cx="5568619" cy="41764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veselo.info/wp-content/uploads/2013/01/kubyishka-travnitsa-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" b="7471"/>
          <a:stretch/>
        </p:blipFill>
        <p:spPr bwMode="auto">
          <a:xfrm>
            <a:off x="2532067" y="1773382"/>
            <a:ext cx="4762500" cy="4253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4.searchmasterclass.net/uploads/posts/2013-06-21/image_89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3749683" cy="4197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4.searchmasterclass.net/uploads/posts/2013-06-21/image_2149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3" t="8337" b="3557"/>
          <a:stretch/>
        </p:blipFill>
        <p:spPr bwMode="auto">
          <a:xfrm>
            <a:off x="2627784" y="462065"/>
            <a:ext cx="4032448" cy="5922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ueveriya.ru/wp-content/uploads/2017/10/girlyanda-iz-kuvad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7" y="1896746"/>
            <a:ext cx="5832648" cy="38612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.pinimg.com/736x/79/84/02/798402d40f22d055fe5d143c722c9822--sewing-do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04864"/>
            <a:ext cx="6048672" cy="37804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455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«Народная игрушка»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1</cp:lastModifiedBy>
  <cp:revision>7</cp:revision>
  <dcterms:created xsi:type="dcterms:W3CDTF">2018-03-07T21:13:50Z</dcterms:created>
  <dcterms:modified xsi:type="dcterms:W3CDTF">2018-04-05T16:41:01Z</dcterms:modified>
</cp:coreProperties>
</file>