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60" r:id="rId5"/>
    <p:sldId id="261" r:id="rId6"/>
    <p:sldId id="262" r:id="rId7"/>
    <p:sldId id="257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02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31305-F0FD-4F77-9F81-5BCBAF7DA260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30873-3750-4B27-8B12-C421234DFE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0873-3750-4B27-8B12-C421234DFEB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«Творческие «Ромашки!»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214950"/>
            <a:ext cx="5832648" cy="1440160"/>
          </a:xfrm>
        </p:spPr>
        <p:txBody>
          <a:bodyPr>
            <a:normAutofit fontScale="925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Творческая группа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2400" dirty="0" smtClean="0">
                <a:solidFill>
                  <a:schemeClr val="tx1"/>
                </a:solidFill>
              </a:rPr>
              <a:t>Якимова О.В</a:t>
            </a:r>
            <a:r>
              <a:rPr lang="ru-RU" sz="2400" dirty="0" smtClean="0">
                <a:solidFill>
                  <a:schemeClr val="tx1"/>
                </a:solidFill>
              </a:rPr>
              <a:t>.,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воспитанники группы «Ромашка», родители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9" name="Picture 5" descr="C:\Users\оля\Downloads\IMG-9c965291dcde0f0e323eb8b54159cf3b-V (1).jpg"/>
          <p:cNvPicPr>
            <a:picLocks noChangeAspect="1" noChangeArrowheads="1"/>
          </p:cNvPicPr>
          <p:nvPr/>
        </p:nvPicPr>
        <p:blipFill>
          <a:blip r:embed="rId3" cstate="print"/>
          <a:srcRect t="7991" b="32796"/>
          <a:stretch>
            <a:fillRect/>
          </a:stretch>
        </p:blipFill>
        <p:spPr bwMode="auto">
          <a:xfrm>
            <a:off x="0" y="0"/>
            <a:ext cx="914400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Играем, познаём, развиваемся!</a:t>
            </a:r>
            <a:endParaRPr lang="ru-RU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20200812_155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16832"/>
            <a:ext cx="8414169" cy="4253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C:\Users\оля\Downloads\IMG_2020-08-12_16-01-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612068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668344" y="476672"/>
            <a:ext cx="7200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ОТДЫХАЕМ</a:t>
            </a:r>
            <a:endParaRPr lang="ru-RU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2020-08-12_16-15-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124744"/>
            <a:ext cx="5400600" cy="5400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260648"/>
            <a:ext cx="7920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Наблюдаем!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оля\Downloads\IMG_2020-08-12_16-26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8640"/>
            <a:ext cx="6597352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7544" y="620688"/>
            <a:ext cx="5325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4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огород</a:t>
            </a: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16416" y="548680"/>
            <a:ext cx="3600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Ухаживаем</a:t>
            </a: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Экспериментируем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594928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Изучаем</a:t>
            </a: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5" name="Picture 3" descr="C:\Users\оля\Downloads\20200812_165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7118167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3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21495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Подготовительная группа передала свой участок и метеостанцию малышам  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C:\Users\оля\Downloads\IMG-0904224133ccf55b1c995d3176229cd0-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142984"/>
            <a:ext cx="6511753" cy="4076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Сергей\Downloads\20210825_103914.jpg"/>
          <p:cNvPicPr>
            <a:picLocks noChangeAspect="1" noChangeArrowheads="1"/>
          </p:cNvPicPr>
          <p:nvPr/>
        </p:nvPicPr>
        <p:blipFill>
          <a:blip r:embed="rId3" cstate="print"/>
          <a:srcRect r="14838"/>
          <a:stretch>
            <a:fillRect/>
          </a:stretch>
        </p:blipFill>
        <p:spPr bwMode="auto">
          <a:xfrm rot="5400000">
            <a:off x="4837935" y="1162801"/>
            <a:ext cx="3925386" cy="3457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Сергей\Downloads\20210825_1039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05416" y="1437602"/>
            <a:ext cx="4071966" cy="30541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714348" y="535782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Ребята принимают у «</a:t>
            </a:r>
            <a:r>
              <a:rPr lang="ru-RU" sz="3200" b="1" i="1" dirty="0" err="1" smtClean="0">
                <a:solidFill>
                  <a:schemeClr val="bg1"/>
                </a:solidFill>
              </a:rPr>
              <a:t>подготовишек</a:t>
            </a:r>
            <a:r>
              <a:rPr lang="ru-RU" sz="3200" b="1" i="1" dirty="0" smtClean="0">
                <a:solidFill>
                  <a:schemeClr val="bg1"/>
                </a:solidFill>
              </a:rPr>
              <a:t>» эстафету ландшафтных дизайнеров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6709136_28-p-raduzhnie-foni-dlya-prezentatsii-52.jpg"/>
          <p:cNvPicPr>
            <a:picLocks noChangeAspect="1" noChangeArrowheads="1"/>
          </p:cNvPicPr>
          <p:nvPr/>
        </p:nvPicPr>
        <p:blipFill>
          <a:blip r:embed="rId2" cstate="print"/>
          <a:srcRect r="18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92933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Сергей\Downloads\20210901_110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428736"/>
            <a:ext cx="6143668" cy="4607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Итоговое мероприятие с малышами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60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«Творческие «Ромашки!»</vt:lpstr>
      <vt:lpstr>Играем, познаём, развиваемся!</vt:lpstr>
      <vt:lpstr>Слайд 3</vt:lpstr>
      <vt:lpstr>Слайд 4</vt:lpstr>
      <vt:lpstr>Слайд 5</vt:lpstr>
      <vt:lpstr>Экспериментируем</vt:lpstr>
      <vt:lpstr>Подготовительная группа передала свой участок и метеостанцию малышам  </vt:lpstr>
      <vt:lpstr>Ребята принимают у «подготовишек» эстафету ландшафтных дизайнеров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«Вот оно какое, наше лето!</dc:title>
  <dc:creator>оля</dc:creator>
  <cp:lastModifiedBy>Сергей</cp:lastModifiedBy>
  <cp:revision>13</cp:revision>
  <dcterms:created xsi:type="dcterms:W3CDTF">2020-08-12T11:06:56Z</dcterms:created>
  <dcterms:modified xsi:type="dcterms:W3CDTF">2021-09-08T16:51:34Z</dcterms:modified>
</cp:coreProperties>
</file>