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B8CF8D1-09E1-436A-8564-AE667DE1F74B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EB59D68-1CAA-4083-A0C3-A9B539040C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928670"/>
            <a:ext cx="8743952" cy="5072098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Do you like </a:t>
            </a:r>
            <a:r>
              <a:rPr lang="en-US" sz="6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cheese</a:t>
            </a:r>
            <a: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?</a:t>
            </a:r>
            <a:b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YES, it’s delicious!      No, It’s horrible!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821637" y="1964521"/>
            <a:ext cx="1928826" cy="1571636"/>
          </a:xfrm>
          <a:prstGeom prst="straightConnector1">
            <a:avLst/>
          </a:prstGeom>
          <a:ln w="15875" cmpd="sng">
            <a:solidFill>
              <a:schemeClr val="tx1"/>
            </a:solidFill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H="1">
            <a:off x="5000628" y="1785926"/>
            <a:ext cx="1928826" cy="1928826"/>
          </a:xfrm>
          <a:prstGeom prst="straightConnector1">
            <a:avLst/>
          </a:prstGeom>
          <a:ln w="15875" cmpd="sng">
            <a:solidFill>
              <a:schemeClr val="tx1"/>
            </a:solidFill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Без названия (1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4357694"/>
            <a:ext cx="1276350" cy="895350"/>
          </a:xfrm>
          <a:prstGeom prst="rect">
            <a:avLst/>
          </a:prstGeom>
        </p:spPr>
      </p:pic>
      <p:pic>
        <p:nvPicPr>
          <p:cNvPr id="10" name="Рисунок 9" descr="Без назван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4357694"/>
            <a:ext cx="948742" cy="8953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Food and drinks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pic>
        <p:nvPicPr>
          <p:cNvPr id="5" name="Рисунок 4" descr="51dLRV7p4UL._SX425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142984"/>
            <a:ext cx="1166806" cy="116680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</TotalTime>
  <Words>8</Words>
  <Application>Microsoft Office PowerPoint</Application>
  <PresentationFormat>Экран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Do you like cheese?   YES, it’s delicious!      No, It’s horrible! </vt:lpstr>
      <vt:lpstr>Food and drinks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6</cp:revision>
  <dcterms:created xsi:type="dcterms:W3CDTF">2019-12-04T15:54:50Z</dcterms:created>
  <dcterms:modified xsi:type="dcterms:W3CDTF">2019-12-04T16:49:24Z</dcterms:modified>
</cp:coreProperties>
</file>