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7" r:id="rId5"/>
    <p:sldId id="268" r:id="rId6"/>
    <p:sldId id="269" r:id="rId7"/>
    <p:sldId id="260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546E0-F5FD-46C8-A7D7-88691418BD7B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6FE66-2C55-424F-9C8F-D80156FE20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jpeg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17" Type="http://schemas.openxmlformats.org/officeDocument/2006/relationships/image" Target="../media/image43.jpeg"/><Relationship Id="rId2" Type="http://schemas.openxmlformats.org/officeDocument/2006/relationships/image" Target="../media/image1.jpeg"/><Relationship Id="rId16" Type="http://schemas.openxmlformats.org/officeDocument/2006/relationships/image" Target="../media/image42.png"/><Relationship Id="rId20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5" Type="http://schemas.openxmlformats.org/officeDocument/2006/relationships/image" Target="../media/image41.jpeg"/><Relationship Id="rId23" Type="http://schemas.openxmlformats.org/officeDocument/2006/relationships/image" Target="../media/image13.png"/><Relationship Id="rId10" Type="http://schemas.openxmlformats.org/officeDocument/2006/relationships/image" Target="../media/image36.jpeg"/><Relationship Id="rId19" Type="http://schemas.openxmlformats.org/officeDocument/2006/relationships/image" Target="../media/image45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Relationship Id="rId22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9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50.png"/><Relationship Id="rId9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33.jpeg"/><Relationship Id="rId18" Type="http://schemas.openxmlformats.org/officeDocument/2006/relationships/image" Target="../media/image31.jpeg"/><Relationship Id="rId3" Type="http://schemas.openxmlformats.org/officeDocument/2006/relationships/image" Target="../media/image49.png"/><Relationship Id="rId7" Type="http://schemas.openxmlformats.org/officeDocument/2006/relationships/image" Target="../media/image20.png"/><Relationship Id="rId12" Type="http://schemas.openxmlformats.org/officeDocument/2006/relationships/image" Target="../media/image43.jpeg"/><Relationship Id="rId17" Type="http://schemas.openxmlformats.org/officeDocument/2006/relationships/image" Target="../media/image46.jpeg"/><Relationship Id="rId2" Type="http://schemas.openxmlformats.org/officeDocument/2006/relationships/image" Target="../media/image1.jpeg"/><Relationship Id="rId16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36.jpeg"/><Relationship Id="rId5" Type="http://schemas.openxmlformats.org/officeDocument/2006/relationships/image" Target="../media/image19.png"/><Relationship Id="rId15" Type="http://schemas.openxmlformats.org/officeDocument/2006/relationships/image" Target="../media/image40.jpeg"/><Relationship Id="rId10" Type="http://schemas.openxmlformats.org/officeDocument/2006/relationships/image" Target="../media/image35.jpeg"/><Relationship Id="rId4" Type="http://schemas.openxmlformats.org/officeDocument/2006/relationships/image" Target="../media/image13.png"/><Relationship Id="rId9" Type="http://schemas.openxmlformats.org/officeDocument/2006/relationships/image" Target="../media/image30.jpeg"/><Relationship Id="rId1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18" Type="http://schemas.openxmlformats.org/officeDocument/2006/relationships/image" Target="../media/image42.png"/><Relationship Id="rId26" Type="http://schemas.openxmlformats.org/officeDocument/2006/relationships/image" Target="../media/image5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45.pn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17" Type="http://schemas.openxmlformats.org/officeDocument/2006/relationships/image" Target="../media/image41.jpeg"/><Relationship Id="rId25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40.jpeg"/><Relationship Id="rId20" Type="http://schemas.openxmlformats.org/officeDocument/2006/relationships/image" Target="../media/image44.png"/><Relationship Id="rId1" Type="http://schemas.microsoft.com/office/2007/relationships/media" Target="../media/media1.mp3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24" Type="http://schemas.openxmlformats.org/officeDocument/2006/relationships/image" Target="../media/image48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23" Type="http://schemas.openxmlformats.org/officeDocument/2006/relationships/image" Target="../media/image47.jpeg"/><Relationship Id="rId10" Type="http://schemas.openxmlformats.org/officeDocument/2006/relationships/image" Target="../media/image34.jpeg"/><Relationship Id="rId19" Type="http://schemas.openxmlformats.org/officeDocument/2006/relationships/image" Target="../media/image43.jpeg"/><Relationship Id="rId4" Type="http://schemas.openxmlformats.org/officeDocument/2006/relationships/image" Target="../media/image1.jpeg"/><Relationship Id="rId9" Type="http://schemas.openxmlformats.org/officeDocument/2006/relationships/image" Target="../media/image33.jpeg"/><Relationship Id="rId14" Type="http://schemas.openxmlformats.org/officeDocument/2006/relationships/image" Target="../media/image38.png"/><Relationship Id="rId22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9.png"/><Relationship Id="rId7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64.png"/><Relationship Id="rId5" Type="http://schemas.openxmlformats.org/officeDocument/2006/relationships/image" Target="../media/image4.png"/><Relationship Id="rId10" Type="http://schemas.openxmlformats.org/officeDocument/2006/relationships/image" Target="../media/image63.png"/><Relationship Id="rId4" Type="http://schemas.openxmlformats.org/officeDocument/2006/relationships/image" Target="../media/image3.png"/><Relationship Id="rId9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9427">
            <a:off x="378598" y="16984"/>
            <a:ext cx="510219" cy="63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213647">
            <a:off x="389056" y="4547370"/>
            <a:ext cx="449545" cy="55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525957">
            <a:off x="440568" y="2843421"/>
            <a:ext cx="448783" cy="55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73191">
            <a:off x="446095" y="3710316"/>
            <a:ext cx="398743" cy="49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276135">
            <a:off x="413611" y="977854"/>
            <a:ext cx="449544" cy="55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665" y="1825572"/>
            <a:ext cx="501897" cy="62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73191">
            <a:off x="380815" y="5237799"/>
            <a:ext cx="424144" cy="52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" r="5245"/>
          <a:stretch/>
        </p:blipFill>
        <p:spPr bwMode="auto">
          <a:xfrm rot="21173912">
            <a:off x="1770209" y="3222840"/>
            <a:ext cx="1749120" cy="196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5" t="7808" r="8009" b="8085"/>
          <a:stretch/>
        </p:blipFill>
        <p:spPr bwMode="auto">
          <a:xfrm>
            <a:off x="2703802" y="5083868"/>
            <a:ext cx="1927232" cy="177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6" t="23550" r="10678" b="23972"/>
          <a:stretch/>
        </p:blipFill>
        <p:spPr bwMode="auto">
          <a:xfrm>
            <a:off x="1707895" y="130199"/>
            <a:ext cx="2864105" cy="148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9921">
            <a:off x="2101003" y="1229291"/>
            <a:ext cx="1566514" cy="255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07895" y="5779642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00232" y="5480114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09740" y="5970934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73191">
            <a:off x="421633" y="6037594"/>
            <a:ext cx="424144" cy="52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WordArt 3"/>
          <p:cNvSpPr>
            <a:spLocks noChangeArrowheads="1" noChangeShapeType="1" noTextEdit="1"/>
          </p:cNvSpPr>
          <p:nvPr/>
        </p:nvSpPr>
        <p:spPr bwMode="auto">
          <a:xfrm>
            <a:off x="5220072" y="1103321"/>
            <a:ext cx="3168352" cy="307651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f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ish</a:t>
            </a:r>
          </a:p>
        </p:txBody>
      </p:sp>
      <p:sp>
        <p:nvSpPr>
          <p:cNvPr id="28" name="WordArt 3"/>
          <p:cNvSpPr>
            <a:spLocks noChangeArrowheads="1" noChangeShapeType="1" noTextEdit="1"/>
          </p:cNvSpPr>
          <p:nvPr/>
        </p:nvSpPr>
        <p:spPr bwMode="auto">
          <a:xfrm>
            <a:off x="4572000" y="2449211"/>
            <a:ext cx="4320480" cy="535139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ch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o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colate</a:t>
            </a:r>
          </a:p>
        </p:txBody>
      </p:sp>
      <p:sp>
        <p:nvSpPr>
          <p:cNvPr id="29" name="WordArt 3"/>
          <p:cNvSpPr>
            <a:spLocks noChangeArrowheads="1" noChangeShapeType="1" noTextEdit="1"/>
          </p:cNvSpPr>
          <p:nvPr/>
        </p:nvSpPr>
        <p:spPr bwMode="auto">
          <a:xfrm>
            <a:off x="4323129" y="3958048"/>
            <a:ext cx="4243012" cy="718186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t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o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mato</a:t>
            </a:r>
          </a:p>
        </p:txBody>
      </p:sp>
      <p:sp>
        <p:nvSpPr>
          <p:cNvPr id="31" name="WordArt 3"/>
          <p:cNvSpPr>
            <a:spLocks noChangeArrowheads="1" noChangeShapeType="1" noTextEdit="1"/>
          </p:cNvSpPr>
          <p:nvPr/>
        </p:nvSpPr>
        <p:spPr bwMode="auto">
          <a:xfrm>
            <a:off x="4862548" y="5665251"/>
            <a:ext cx="3883399" cy="57778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sala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d</a:t>
            </a:r>
          </a:p>
        </p:txBody>
      </p:sp>
      <p:pic>
        <p:nvPicPr>
          <p:cNvPr id="32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347445" y="60135"/>
            <a:ext cx="547678" cy="54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618567">
            <a:off x="8344802" y="1476251"/>
            <a:ext cx="547678" cy="54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3414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2023646" y="1823051"/>
            <a:ext cx="6107949" cy="51150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The topic of our </a:t>
            </a:r>
          </a:p>
          <a:p>
            <a:pPr algn="ctr" rtl="0"/>
            <a:r>
              <a:rPr lang="en-US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lesson is </a:t>
            </a:r>
            <a:r>
              <a:rPr lang="en-US" sz="6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food</a:t>
            </a:r>
            <a:endParaRPr lang="ru-RU" sz="6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35429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639" y="5582254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075" y="9922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7763" y="428158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6397175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866" y="139042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942" y="643564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429000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28717" y="4797760"/>
            <a:ext cx="428615" cy="54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547526">
            <a:off x="2617364" y="5973452"/>
            <a:ext cx="428615" cy="54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2440" y="285728"/>
            <a:ext cx="428615" cy="54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635" y="1114360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562673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635" y="4000504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893215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285992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922" y="1709695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922" y="5186974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5792739"/>
            <a:ext cx="440560" cy="39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285299" flipV="1">
            <a:off x="1144058" y="840710"/>
            <a:ext cx="351298" cy="41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90607" y="1769246"/>
            <a:ext cx="619116" cy="61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49605">
            <a:off x="1214414" y="3786190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83515" y="5074932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4233303" flipH="1">
            <a:off x="1098635" y="3241784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74003" y="6023311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1538" y="3214686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10969" y="859603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1538" y="257174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71670" y="5072074"/>
            <a:ext cx="833430" cy="83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135517" flipV="1">
            <a:off x="1793569" y="2587863"/>
            <a:ext cx="351298" cy="41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14686">
            <a:off x="1574040" y="4074379"/>
            <a:ext cx="414419" cy="41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34510">
            <a:off x="1359653" y="6110861"/>
            <a:ext cx="319022" cy="39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500570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5507" y="2842706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85918" y="3214686"/>
            <a:ext cx="547675" cy="46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WordArt 2"/>
          <p:cNvSpPr>
            <a:spLocks noChangeArrowheads="1" noChangeShapeType="1" noTextEdit="1"/>
          </p:cNvSpPr>
          <p:nvPr/>
        </p:nvSpPr>
        <p:spPr bwMode="auto">
          <a:xfrm>
            <a:off x="2650778" y="5130675"/>
            <a:ext cx="6107949" cy="859704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The aim of the lesson </a:t>
            </a:r>
          </a:p>
          <a:p>
            <a:pPr algn="ctr" rtl="0"/>
            <a:r>
              <a:rPr lang="en-US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is </a:t>
            </a:r>
            <a:r>
              <a:rPr lang="en-US" sz="7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to speak </a:t>
            </a:r>
          </a:p>
          <a:p>
            <a:pPr algn="ctr" rtl="0"/>
            <a:r>
              <a:rPr lang="en-US" sz="7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 Black"/>
              </a:rPr>
              <a:t>about food</a:t>
            </a:r>
            <a:endParaRPr lang="ru-RU" sz="9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6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49605">
            <a:off x="8472975" y="4148259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975" y="4883200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14686">
            <a:off x="8312460" y="2815520"/>
            <a:ext cx="414419" cy="41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3878" y="321182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0721" y="533209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547526">
            <a:off x="8340435" y="5863566"/>
            <a:ext cx="428615" cy="54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00958" y="5916166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32240" y="5735809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523499" y="6137879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736" y="5989343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1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0" y="5892348"/>
            <a:ext cx="833430" cy="83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39952" y="6397175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5896" y="6423994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14686">
            <a:off x="8066448" y="2308942"/>
            <a:ext cx="414419" cy="41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14686">
            <a:off x="8620256" y="2308943"/>
            <a:ext cx="414419" cy="41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716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25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6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6435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6247253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072330" y="6072206"/>
            <a:ext cx="12858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2411760" y="1209976"/>
            <a:ext cx="5067477" cy="589856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Menu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pic>
        <p:nvPicPr>
          <p:cNvPr id="26" name="Рисунок 25" descr="C:\Users\Школа\Desktop\фуд\drinks (2) - копия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4820">
            <a:off x="567031" y="373500"/>
            <a:ext cx="1151890" cy="1650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C:\Users\Школа\Desktop\фуд\drinks (3) - копия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2499">
            <a:off x="1348730" y="2175087"/>
            <a:ext cx="1008112" cy="1357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C:\Users\Школа\Desktop\фуд\drinks (3)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192">
            <a:off x="2602786" y="1830633"/>
            <a:ext cx="1092835" cy="1626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C:\Users\Школа\Desktop\фуд\drinks (2)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650" y="1680078"/>
            <a:ext cx="959343" cy="1393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Школа\Desktop\фуд\drinks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1" r="14737"/>
          <a:stretch/>
        </p:blipFill>
        <p:spPr bwMode="auto">
          <a:xfrm>
            <a:off x="4981057" y="1713659"/>
            <a:ext cx="866775" cy="1341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 descr="C:\Users\Школа\Desktop\фуд\ddfcdd0e1b08cce04e5e4abc12c9815e - копия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456">
            <a:off x="6038807" y="1964637"/>
            <a:ext cx="1479736" cy="1150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C:\Users\Школа\Desktop\фуд\32b3a61c4c6ec35a4685890249282046 - копия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3196"/>
          <a:stretch/>
        </p:blipFill>
        <p:spPr bwMode="auto">
          <a:xfrm rot="463441">
            <a:off x="7590813" y="399232"/>
            <a:ext cx="1389916" cy="1219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Рисунок 32" descr="C:\Users\Школа\Desktop\фуд\food-flashcards-flashcards_7116_3.jpg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4"/>
          <a:stretch/>
        </p:blipFill>
        <p:spPr bwMode="auto">
          <a:xfrm rot="272700">
            <a:off x="7696986" y="2162574"/>
            <a:ext cx="1177570" cy="1331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3350">
            <a:off x="1031523" y="3691580"/>
            <a:ext cx="1422640" cy="135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25597"/>
            <a:ext cx="1299874" cy="1416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Рисунок 35" descr="C:\Users\Школа\Desktop\фуд\food-flashcards-flashcards_7116_1 - копия.jpg"/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3"/>
          <a:stretch/>
        </p:blipFill>
        <p:spPr bwMode="auto">
          <a:xfrm>
            <a:off x="4064741" y="3206418"/>
            <a:ext cx="1349704" cy="11273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 descr="C:\Users\Школа\Desktop\фуд\ddfcdd0e1b08cce04e5e4abc12c9815e (2) - копия.jpg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94" y="3284641"/>
            <a:ext cx="1410089" cy="970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37" descr="C:\Users\Школа\Desktop\фуд\images.png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9438">
            <a:off x="1323639" y="5420843"/>
            <a:ext cx="1597482" cy="87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C:\Users\Школа\Desktop\фуд\GeneralFoodFlashcards_Sample.jpg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t="11044" r="8928"/>
          <a:stretch/>
        </p:blipFill>
        <p:spPr bwMode="auto">
          <a:xfrm rot="185238">
            <a:off x="7571746" y="3901332"/>
            <a:ext cx="1080135" cy="14344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5464">
            <a:off x="3149203" y="5236472"/>
            <a:ext cx="1278674" cy="131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880" y="4412251"/>
            <a:ext cx="112712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Рисунок 41" descr="C:\Users\Школа\Desktop\фуд\32b3a61c4c6ec35a4685890249282046 (2).jpg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246" y="4381771"/>
            <a:ext cx="1263015" cy="1567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C:\Users\Школа\Desktop\фуд\image.jpg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910">
            <a:off x="7378389" y="5705559"/>
            <a:ext cx="1466846" cy="904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831" y="5827914"/>
            <a:ext cx="1362922" cy="9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239527" y="8817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510119" y="1486155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040228" y="4015992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395786" y="3308281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323665" y="631295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492810" y="5000636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556302" y="543135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658239" y="5041855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724633" y="29311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905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469802" y="318470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25829" y="961409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2" y="1675792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34596" y="2390171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26925" y="3033113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25830" y="3890370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3" y="4676189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43363" y="5462005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2" y="6319262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J:\Аттестация 2018\imag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569"/>
            <a:ext cx="4896544" cy="6342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35429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39176" y="261171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4910" y="608480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6677" y="149326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9044" y="4703934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03490" y="5074932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3968" y="3381388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8736" y="1117986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5972" y="508606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5822669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39176" y="4927402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55860" y="91726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0685" y="3843336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9336" y="943487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1216" y="611518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01366" flipH="1">
            <a:off x="8287412" y="3660644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233303" flipH="1">
            <a:off x="7381874" y="5703599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233303" flipH="1">
            <a:off x="7247292" y="2210505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714686">
            <a:off x="1152518" y="5731933"/>
            <a:ext cx="697088" cy="6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714686">
            <a:off x="1240776" y="924005"/>
            <a:ext cx="698169" cy="65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703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469802" y="318470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25829" y="961409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2" y="1675792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34596" y="2390171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26925" y="3033113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25830" y="3890370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3" y="4676189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543363" y="5462005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8616" flipV="1">
            <a:off x="398362" y="6319262"/>
            <a:ext cx="297862" cy="35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5429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9176" y="261171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4910" y="6084808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6677" y="149326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9044" y="4703934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3490" y="5074932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8582" y="3527908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8736" y="1117986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5972" y="508606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4927" y="5931342"/>
            <a:ext cx="476240" cy="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39176" y="4927402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5860" y="91726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30" y="3929165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9336" y="943487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1216" y="6115188"/>
            <a:ext cx="285752" cy="34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01366" flipH="1">
            <a:off x="8287412" y="3660644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233303" flipH="1">
            <a:off x="7381874" y="5703599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233303" flipH="1">
            <a:off x="7247292" y="2210505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Рисунок 33" descr="C:\Users\Администратор\AppData\Local\Microsoft\Windows\Temporary Internet Files\Content.Word\скачанные файлы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9912">
            <a:off x="1115616" y="174921"/>
            <a:ext cx="2380090" cy="2101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Рисунок 34" descr="C:\Users\Школа\Desktop\фуд\drinks (2) - копия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8"/>
          <a:stretch/>
        </p:blipFill>
        <p:spPr bwMode="auto">
          <a:xfrm rot="21402613">
            <a:off x="4135003" y="477600"/>
            <a:ext cx="934990" cy="1368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6" name="Рисунок 35" descr="C:\Users\Школа\Desktop\фуд\ddfcdd0e1b08cce04e5e4abc12c9815e - копия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1"/>
          <a:stretch/>
        </p:blipFill>
        <p:spPr bwMode="auto">
          <a:xfrm rot="21259644">
            <a:off x="1349085" y="2547652"/>
            <a:ext cx="2447925" cy="1362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 descr="C:\Users\Школа\Desktop\фуд\32b3a61c4c6ec35a4685890249282046 - копия.jpg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2" b="21162"/>
          <a:stretch/>
        </p:blipFill>
        <p:spPr bwMode="auto">
          <a:xfrm>
            <a:off x="6169303" y="3092252"/>
            <a:ext cx="1664494" cy="11380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C:\Users\Школа\Desktop\фуд\GeneralFoodFlashcards_Sample.jpg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07"/>
          <a:stretch/>
        </p:blipFill>
        <p:spPr bwMode="auto">
          <a:xfrm rot="20851079">
            <a:off x="1264756" y="4226657"/>
            <a:ext cx="1577340" cy="15525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 descr="C:\Users\Школа\Desktop\фуд\drinks (2).jpg"/>
          <p:cNvPicPr/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8"/>
          <a:stretch/>
        </p:blipFill>
        <p:spPr bwMode="auto">
          <a:xfrm rot="418008">
            <a:off x="5469983" y="1098608"/>
            <a:ext cx="893577" cy="12090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" name="Рисунок 39" descr="C:\Users\Школа\Desktop\фуд\drinks (3).jpg"/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1"/>
          <a:stretch/>
        </p:blipFill>
        <p:spPr bwMode="auto">
          <a:xfrm rot="284222">
            <a:off x="6333058" y="4423917"/>
            <a:ext cx="837227" cy="11580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Рисунок 40" descr="C:\Users\Школа\Desktop\фуд\food-flashcards-flashcards_7116_1 - копия.jpg"/>
          <p:cNvPicPr/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62"/>
          <a:stretch/>
        </p:blipFill>
        <p:spPr bwMode="auto">
          <a:xfrm>
            <a:off x="4572000" y="3661265"/>
            <a:ext cx="1472544" cy="12661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Рисунок 41" descr="C:\Users\Школа\Desktop\фуд\ddfcdd0e1b08cce04e5e4abc12c9815e (2) - копия.jpg"/>
          <p:cNvPicPr/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53"/>
          <a:stretch/>
        </p:blipFill>
        <p:spPr bwMode="auto">
          <a:xfrm>
            <a:off x="4067944" y="2449062"/>
            <a:ext cx="1718493" cy="8622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3" name="Рисунок 42" descr="C:\Users\Школа\Desktop\фуд\32b3a61c4c6ec35a4685890249282046 (2).jpg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57"/>
          <a:stretch/>
        </p:blipFill>
        <p:spPr bwMode="auto">
          <a:xfrm>
            <a:off x="2991237" y="4725462"/>
            <a:ext cx="1481795" cy="16514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4" name="Рисунок 43" descr="C:\Users\Школа\Desktop\фуд\drinks (3) - копия.jpg"/>
          <p:cNvPicPr/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42"/>
          <a:stretch/>
        </p:blipFill>
        <p:spPr bwMode="auto">
          <a:xfrm>
            <a:off x="4726791" y="5235001"/>
            <a:ext cx="1317753" cy="13926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005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785794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0716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85749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57187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28625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50006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6435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6247253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072330" y="6072206"/>
            <a:ext cx="12858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2411760" y="1348065"/>
            <a:ext cx="5067477" cy="13809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Rest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pic>
        <p:nvPicPr>
          <p:cNvPr id="26" name="Рисунок 25" descr="C:\Users\Школа\Desktop\фуд\drinks (2) - копия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4820">
            <a:off x="567031" y="373500"/>
            <a:ext cx="1151890" cy="1650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C:\Users\Школа\Desktop\фуд\drinks (3) - копия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2499">
            <a:off x="1348730" y="2175087"/>
            <a:ext cx="1008112" cy="1357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C:\Users\Школа\Desktop\фуд\drinks (3)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192">
            <a:off x="2602786" y="1830633"/>
            <a:ext cx="1092835" cy="1626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C:\Users\Школа\Desktop\фуд\drinks (2)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855" y="1754627"/>
            <a:ext cx="959343" cy="1393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Школа\Desktop\фуд\drinks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1" r="14737"/>
          <a:stretch/>
        </p:blipFill>
        <p:spPr bwMode="auto">
          <a:xfrm>
            <a:off x="4981057" y="1713659"/>
            <a:ext cx="866775" cy="1341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 descr="C:\Users\Школа\Desktop\фуд\ddfcdd0e1b08cce04e5e4abc12c9815e - копия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456">
            <a:off x="6038807" y="1964637"/>
            <a:ext cx="1479736" cy="1150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C:\Users\Школа\Desktop\фуд\32b3a61c4c6ec35a4685890249282046 - копия.jpg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3196"/>
          <a:stretch/>
        </p:blipFill>
        <p:spPr bwMode="auto">
          <a:xfrm rot="463441">
            <a:off x="7590813" y="399232"/>
            <a:ext cx="1389916" cy="1219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Рисунок 32" descr="C:\Users\Школа\Desktop\фуд\food-flashcards-flashcards_7116_3.jpg"/>
          <p:cNvPicPr/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4"/>
          <a:stretch/>
        </p:blipFill>
        <p:spPr bwMode="auto">
          <a:xfrm rot="272700">
            <a:off x="7696986" y="2162574"/>
            <a:ext cx="1177570" cy="1331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3350">
            <a:off x="1031523" y="3691580"/>
            <a:ext cx="1422640" cy="135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25597"/>
            <a:ext cx="1299874" cy="1416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Рисунок 35" descr="C:\Users\Школа\Desktop\фуд\food-flashcards-flashcards_7116_1 - копия.jpg"/>
          <p:cNvPicPr/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3"/>
          <a:stretch/>
        </p:blipFill>
        <p:spPr bwMode="auto">
          <a:xfrm>
            <a:off x="4064741" y="3206418"/>
            <a:ext cx="1349704" cy="11273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 descr="C:\Users\Школа\Desktop\фуд\ddfcdd0e1b08cce04e5e4abc12c9815e (2) - копия.jpg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94" y="3284641"/>
            <a:ext cx="1410089" cy="970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37" descr="C:\Users\Школа\Desktop\фуд\images.pn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9438">
            <a:off x="1323639" y="5420843"/>
            <a:ext cx="1597482" cy="87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C:\Users\Школа\Desktop\фуд\GeneralFoodFlashcards_Sample.jpg"/>
          <p:cNvPicPr/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t="11044" r="8928"/>
          <a:stretch/>
        </p:blipFill>
        <p:spPr bwMode="auto">
          <a:xfrm rot="185238">
            <a:off x="7571746" y="3901332"/>
            <a:ext cx="1080135" cy="14344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5464">
            <a:off x="3149203" y="5236472"/>
            <a:ext cx="1278674" cy="131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880" y="4412251"/>
            <a:ext cx="112712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Рисунок 41" descr="C:\Users\Школа\Desktop\фуд\32b3a61c4c6ec35a4685890249282046 (2).jpg"/>
          <p:cNvPicPr/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246" y="4381771"/>
            <a:ext cx="1263015" cy="1567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C:\Users\Школа\Desktop\фуд\image.jpg"/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910">
            <a:off x="7378389" y="5705559"/>
            <a:ext cx="1466846" cy="904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831" y="5827914"/>
            <a:ext cx="1362922" cy="9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239527" y="8817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510119" y="1486155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040228" y="4015992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395786" y="3308281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323665" y="631295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492810" y="5000636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556302" y="5431359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658239" y="5041855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724633" y="293117"/>
            <a:ext cx="500066" cy="36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52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Заряд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919899" y="8503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7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716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25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636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643578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6247253"/>
            <a:ext cx="500066" cy="6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71563"/>
            <a:ext cx="7246587" cy="5362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072330" y="6072206"/>
            <a:ext cx="12858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85852" y="214290"/>
            <a:ext cx="7462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food you like \ don’t like?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34510">
            <a:off x="2862157" y="1670118"/>
            <a:ext cx="950769" cy="118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080041">
            <a:off x="3462978" y="2818962"/>
            <a:ext cx="904868" cy="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38818">
            <a:off x="6404549" y="2723090"/>
            <a:ext cx="672502" cy="67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39557" y="3047867"/>
            <a:ext cx="694522" cy="50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34079" y="2958830"/>
            <a:ext cx="733426" cy="8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3763013" y="1091167"/>
            <a:ext cx="5408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I like salad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60283" y="5893310"/>
            <a:ext cx="5408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 don’t like eggs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810" y="4577302"/>
            <a:ext cx="1316008" cy="131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63647">
            <a:off x="7446693" y="1804495"/>
            <a:ext cx="1316008" cy="131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ENGLISH-WORK\Фоновые рисунки\1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81318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9427">
            <a:off x="378598" y="16984"/>
            <a:ext cx="510219" cy="63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479565">
            <a:off x="470876" y="4680556"/>
            <a:ext cx="449545" cy="55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311504">
            <a:off x="440568" y="2843421"/>
            <a:ext cx="448783" cy="55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73191">
            <a:off x="446095" y="3710316"/>
            <a:ext cx="398743" cy="49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142296">
            <a:off x="401010" y="942430"/>
            <a:ext cx="449544" cy="55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665" y="1825572"/>
            <a:ext cx="501897" cy="62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73191">
            <a:off x="436541" y="5413548"/>
            <a:ext cx="424144" cy="52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726055" y="336493"/>
            <a:ext cx="6357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up sentences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022593">
            <a:off x="1223955" y="4244132"/>
            <a:ext cx="833430" cy="83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2455675"/>
            <a:ext cx="1047744" cy="104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99959">
            <a:off x="8028371" y="5691138"/>
            <a:ext cx="976306" cy="97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05748" y="667949"/>
            <a:ext cx="690554" cy="69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727262">
            <a:off x="7834342" y="1901691"/>
            <a:ext cx="904868" cy="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C:\Users\Администратор\AppData\Local\Microsoft\Windows\Temporary Internet Files\Content.Word\77b6a21337aae9a825233597c2c0496a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9" t="8475" r="2362" b="3718"/>
          <a:stretch/>
        </p:blipFill>
        <p:spPr bwMode="auto">
          <a:xfrm rot="21414710">
            <a:off x="406779" y="299852"/>
            <a:ext cx="2051577" cy="189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440477">
            <a:off x="458005" y="6214013"/>
            <a:ext cx="424144" cy="52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2174292" y="1248612"/>
            <a:ext cx="6122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He drinks tea with jam.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3581" y="2039277"/>
            <a:ext cx="596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My mum likes cakes.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9081" y="2891474"/>
            <a:ext cx="6335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I like eggs for breakfast.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26055" y="3883655"/>
            <a:ext cx="71140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I don’t like tomato and fish.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50557" y="4756641"/>
            <a:ext cx="596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My mother cooks soup.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1141" y="5802700"/>
            <a:ext cx="74441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My favourite food is pizza.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</TotalTime>
  <Words>83</Words>
  <Application>Microsoft Office PowerPoint</Application>
  <PresentationFormat>Экран (4:3)</PresentationFormat>
  <Paragraphs>21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СОШ № 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Савинова</dc:creator>
  <cp:lastModifiedBy>Администратор</cp:lastModifiedBy>
  <cp:revision>85</cp:revision>
  <dcterms:created xsi:type="dcterms:W3CDTF">2012-03-22T06:31:55Z</dcterms:created>
  <dcterms:modified xsi:type="dcterms:W3CDTF">2019-01-24T18:51:50Z</dcterms:modified>
</cp:coreProperties>
</file>