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5" r:id="rId5"/>
    <p:sldId id="266" r:id="rId6"/>
    <p:sldId id="258" r:id="rId7"/>
    <p:sldId id="267" r:id="rId8"/>
    <p:sldId id="260" r:id="rId9"/>
    <p:sldId id="269" r:id="rId10"/>
    <p:sldId id="282" r:id="rId11"/>
    <p:sldId id="271" r:id="rId12"/>
    <p:sldId id="273" r:id="rId13"/>
    <p:sldId id="283" r:id="rId14"/>
    <p:sldId id="274" r:id="rId15"/>
    <p:sldId id="275" r:id="rId16"/>
    <p:sldId id="284" r:id="rId17"/>
    <p:sldId id="285" r:id="rId18"/>
    <p:sldId id="286" r:id="rId19"/>
    <p:sldId id="276" r:id="rId20"/>
    <p:sldId id="279" r:id="rId21"/>
    <p:sldId id="278" r:id="rId22"/>
    <p:sldId id="280" r:id="rId23"/>
    <p:sldId id="281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CC3300"/>
    <a:srgbClr val="333300"/>
    <a:srgbClr val="66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42910" y="785794"/>
            <a:ext cx="7772400" cy="1470025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ru-RU" dirty="0" smtClean="0"/>
              <a:t>Шаблоны презентации «Подсолнухи»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57290" y="2285992"/>
            <a:ext cx="4600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Беркутова Наталья Александровна</a:t>
            </a:r>
          </a:p>
          <a:p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МБОУ СОШ №9</a:t>
            </a:r>
          </a:p>
          <a:p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г. Азов Ростовской области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03487007_0_94204_946b02f5_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15206" y="5000636"/>
            <a:ext cx="1524003" cy="1411227"/>
          </a:xfrm>
          <a:prstGeom prst="rect">
            <a:avLst/>
          </a:prstGeom>
        </p:spPr>
      </p:pic>
      <p:pic>
        <p:nvPicPr>
          <p:cNvPr id="12" name="Рисунок 11" descr="103487007_0_94204_946b02f5_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57620" y="5000636"/>
            <a:ext cx="1524003" cy="1411227"/>
          </a:xfrm>
          <a:prstGeom prst="rect">
            <a:avLst/>
          </a:prstGeom>
        </p:spPr>
      </p:pic>
      <p:pic>
        <p:nvPicPr>
          <p:cNvPr id="9" name="Рисунок 8" descr="103487007_0_94204_946b02f5_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596" y="5000636"/>
            <a:ext cx="1524003" cy="14112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93192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0800000">
            <a:off x="5857884" y="5786454"/>
            <a:ext cx="2783302" cy="714380"/>
          </a:xfrm>
          <a:prstGeom prst="rect">
            <a:avLst/>
          </a:prstGeom>
        </p:spPr>
      </p:pic>
      <p:pic>
        <p:nvPicPr>
          <p:cNvPr id="7" name="Рисунок 6" descr="593192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2783302" cy="7143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181172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15074" y="4857760"/>
            <a:ext cx="2438405" cy="15514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465BD-7181-4FAF-9066-D2871D06D4B6}" type="datetimeFigureOut">
              <a:rPr lang="ru-RU" smtClean="0"/>
              <a:pPr/>
              <a:t>16.04.2018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750EE-444C-4B89-9746-BE9223A566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495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F:\&#1090;&#1074;&#1086;&#1088;&#1095;&#1077;&#1089;&#1082;&#1080;&#1081;%20&#1087;&#1088;&#1086;&#1077;&#1082;&#1090;\&#1089;&#1077;&#1089;&#1090;&#1088;&#1105;&#1085;&#1082;&#1072;,%20&#1089;%20&#1076;&#1085;&#1105;&#1084;%20&#1088;&#1086;&#1078;&#1076;&#1077;&#1085;&#1080;&#1103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3" cy="6192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Муниципальное казенное общеобразовательное учреждение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Чистоозерного района новосибирской области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«Новокрасненская средняя общеобразовательная школа»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Номинация «Культура дома и декоративно – прикладное искусство»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/>
              <a:t/>
            </a:r>
            <a:br>
              <a:rPr lang="ru-RU" sz="1300" dirty="0" smtClean="0"/>
            </a:br>
            <a:endParaRPr lang="ru-RU" sz="13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1401415" cy="1500187"/>
          </a:xfrm>
        </p:spPr>
        <p:txBody>
          <a:bodyPr/>
          <a:lstStyle/>
          <a:p>
            <a:r>
              <a:rPr lang="ru-RU" dirty="0" smtClean="0"/>
              <a:t>                           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6369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ТВОРЧЕСКИЙ ПРОЕКТ</a:t>
            </a:r>
          </a:p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ПОДАРОК СВОИМИ РУКАМИ</a:t>
            </a:r>
          </a:p>
          <a:p>
            <a:pPr algn="ctr"/>
            <a:r>
              <a:rPr lang="ru-RU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«Солнечное настроение»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8" name="Picture 4" descr="C:\Users\ххх\Desktop\341444e9878537863ab397d9565869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25144"/>
            <a:ext cx="2539802" cy="1916832"/>
          </a:xfrm>
          <a:prstGeom prst="rect">
            <a:avLst/>
          </a:prstGeom>
          <a:noFill/>
        </p:spPr>
      </p:pic>
      <p:pic>
        <p:nvPicPr>
          <p:cNvPr id="7" name="Picture 3" descr="C:\Users\ххх\Desktop\63971328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2031479" cy="2031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ххх\Desktop\фото03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rgbClr val="33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Передо мной встала </a:t>
            </a:r>
            <a:r>
              <a:rPr lang="ru-RU" sz="2400" b="1" i="1" u="sng" dirty="0" smtClean="0">
                <a:solidFill>
                  <a:srgbClr val="33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</a:t>
            </a:r>
            <a:r>
              <a:rPr lang="ru-RU" sz="2400" b="1" dirty="0" smtClean="0">
                <a:solidFill>
                  <a:srgbClr val="33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где найти материал для моего подарка? </a:t>
            </a:r>
            <a:endParaRPr lang="ru-RU" sz="24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rgbClr val="33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Конечно, можно было бы купить весь материал в магазине, но всё это стоило денег. Я обратилась за советом к маме. Мама достала из кладовки  драповое пальто и корзинку, а бабушка отдала мне бусы,  которые достались ей от её мамы.  Весь  материал был собран и я начала работу над выбранной темой.</a:t>
            </a:r>
            <a:endParaRPr lang="ru-RU" sz="24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 descr="C:\Users\ххх\Desktop\341444e9878537863ab397d9565869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3600400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85953"/>
            <a:ext cx="85689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ТЕХНОЛОГИЧЕСКАЯ ДОКУМЕНТАЦИЯ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810044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4.1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работе я учитывала правила безопасной работы с ножницами и острыми предметами (шпажками).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3893" y="1513428"/>
            <a:ext cx="88405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 Изготовление букета из конфет: нераскрывшийся  подсолнух.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Технологическая карта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95536" y="2132856"/>
            <a:ext cx="612068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Конфеты обвернула в коричневую ленту и прикрепила к ним шпажку скотчем.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Нарезала  ленту жёлтого цвета на полоски длинной 8 см. 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понадобилось 30 полосок.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Вырезала нужную форму лепестка. Обожгла над свечкой или спичками. Склеила кончики лепестка.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Администратор\AppData\Local\Microsoft\Windows\Temporary Internet Files\Content.Word\0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276872"/>
            <a:ext cx="230425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:\тв. проект\фото03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212976"/>
            <a:ext cx="223224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:\тв. проект\фото03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941168"/>
            <a:ext cx="2232248" cy="159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Обвернула конфетку лепестками и закрепила его на шпажке скотчем. 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Шпажку обмотала лентой зелёного цвета. Нераскрывшийся подсолнух   готов.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:\тв. проект\Фото Тытюк Т.В 30.03.16\DSC095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38437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тв. проект\Фото Тытюк Т.В 30.03.16\DSC095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00808"/>
            <a:ext cx="352839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515882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4.3 Изготовление   подсолнуха. Технологическая карта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23528" y="870390"/>
            <a:ext cx="561662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Нарезала  ленту жёлтого цвета на полоски длинной 10, 8 и 6 см.  Мне понадобилось по 16 полосок разной длины.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Вырезала нужную форму лепестка. Обожгла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свечкой или спичками. Склеила кончики лепестка.   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Вырезала круг диаметром 5 см. из зелёного фетра.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Приклеила 8 лепестков по кругу.   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Лепестки второго ряда приклеила между лепестками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первого ряда.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Вырезала из пенопласта  6 кругов (по два на каждый цветок) разного диаметра.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Обклеила один круг лентами   зелёного цвета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приклеила к нижней части цветка.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Второй круг обклеила фетром зелёного цвета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приклеила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центр  цветка.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Приклеила  бусины на круг плотно друг к другу.                                         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Прикрепила цветок на шпажку.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Шпажку обмотала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лентой зелёного цвета.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Украсила божьей коровкой. Подсолнух готов.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:\тв. проект\фото02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908720"/>
            <a:ext cx="189274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тв. проект\фото03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12776"/>
            <a:ext cx="19442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:\тв. проект\фото03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88840"/>
            <a:ext cx="129614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:\тв. проект\фото03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564904"/>
            <a:ext cx="1511346" cy="102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:\тв. проект\фото030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356992"/>
            <a:ext cx="1224136" cy="91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:\тв. проект\фото031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429000"/>
            <a:ext cx="1240207" cy="89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:\тв. проект\фото032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4005064"/>
            <a:ext cx="122413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:\тв. проект\фото0323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3933056"/>
            <a:ext cx="1296144" cy="943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:\тв. проект\фото030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128" y="4437112"/>
            <a:ext cx="1224136" cy="91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:\тв. проект\фото0312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24328" y="4509120"/>
            <a:ext cx="129163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:\тв. проект\фото0326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24128" y="5445224"/>
            <a:ext cx="12241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:\тв. проект\фото0327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80312" y="5445225"/>
            <a:ext cx="144203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6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662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662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662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662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662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62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62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62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62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62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662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406596"/>
            <a:ext cx="84249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4.4  Изготовление   мягкой игрушки. Технологическая карта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528" y="1196752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Игрушка изготовлена при помощи ручных швов.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Изобразила детали обезьянки  нужного  размера на бумаге.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Карандашом через копировальную бумагу перевела отдельно каждую деталь обезьянки на картон, добавляя припуски для ручек, ножек, туловища, ушек, хвоста  для вшивания в туловище.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Вырезала детали выкройки обезьянки.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Разложила детали выкройки обезьянки на коричневый драп. Обрисовала обмылком детали выкройки: туловища (4 детали), головы (2 детали), ножек (2 + 2 детали), ручек (2 + 2 детали), ушек (2 детали), хвоста (1 деталь).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Вырезала детали из драпа.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тв. проект\Фото Тытюк Т.В 30.03.16\DSC095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На бежевом фетре обрисовала выкройку мордочки,  и накладок на ножки, ручки, ушки. Выкроила.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Все выкроенные детали обезьянки готовы.  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:\тв. проект\Фото Тытюк Т.В 30.03.16\DSC095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23528" y="1844824"/>
            <a:ext cx="85689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396044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8.Сшила детали, сложив их лицевой стороной внутрь.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Вывернула детали и набила их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синтепоном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ручки, ножки и хвост вставила проволоку.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На мордочку нашила выкройку бежевого цвета. Наклеила глазки и носик.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Голову, туловище, ножки, ручки и хвост сшила потайными стежками.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Сшила манишку из меха. На голову прикрепила цветок из атласных лент.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Игрушка готова.  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:\тв. проект\Фото Тытюк Т.В 30.03.16\DSC09606.JPG"/>
          <p:cNvPicPr/>
          <p:nvPr/>
        </p:nvPicPr>
        <p:blipFill>
          <a:blip r:embed="rId2" cstate="print"/>
          <a:srcRect l="23375" t="14995" b="11838"/>
          <a:stretch>
            <a:fillRect/>
          </a:stretch>
        </p:blipFill>
        <p:spPr bwMode="auto">
          <a:xfrm>
            <a:off x="4355976" y="260648"/>
            <a:ext cx="446449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58822" y="345812"/>
            <a:ext cx="738798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4.5     Изготовление композиции. Технологическая карта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39552" y="1628800"/>
            <a:ext cx="489654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Отрезала кусок пенопласта по размерам корзины.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Обвернула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пенопласт зелёной гофрированной бумагой.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Нанесла клей на пенопласт и приклеила на дно корзины.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Вставила в пенопласт цветы.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Органзу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закрепила между цветами. Наклеила бусинки.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Усадила обезьянку.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Композиция готова.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:\тв. проект\Фото Тытюк Т.В 30.03.16\DSC09602.JPG"/>
          <p:cNvPicPr/>
          <p:nvPr/>
        </p:nvPicPr>
        <p:blipFill>
          <a:blip r:embed="rId2" cstate="print"/>
          <a:srcRect t="16629"/>
          <a:stretch>
            <a:fillRect/>
          </a:stretch>
        </p:blipFill>
        <p:spPr bwMode="auto">
          <a:xfrm>
            <a:off x="4860032" y="1412776"/>
            <a:ext cx="3800856" cy="463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Users\ххх\Desktop\e-bloemen-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373216"/>
            <a:ext cx="1857375" cy="1143000"/>
          </a:xfrm>
          <a:prstGeom prst="rect">
            <a:avLst/>
          </a:prstGeom>
          <a:noFill/>
        </p:spPr>
      </p:pic>
      <p:pic>
        <p:nvPicPr>
          <p:cNvPr id="6" name="Picture 8" descr="C:\Users\ххх\Desktop\e-bloemen-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5373216"/>
            <a:ext cx="1857375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4968552" cy="5330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36096" y="2204864"/>
            <a:ext cx="33123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Работу выполнила</a:t>
            </a:r>
          </a:p>
          <a:p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учащаяся 7 класса </a:t>
            </a:r>
          </a:p>
          <a:p>
            <a:r>
              <a:rPr lang="ru-RU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Шартон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Алина</a:t>
            </a: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Руководитель: </a:t>
            </a:r>
            <a:r>
              <a:rPr lang="ru-RU" sz="2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Тытюк</a:t>
            </a:r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Т.В.,</a:t>
            </a: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учитель технологии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2" name="Picture 7" descr="C:\Users\ххх\Desktop\mini_mih4-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589240"/>
            <a:ext cx="5184576" cy="936104"/>
          </a:xfrm>
          <a:prstGeom prst="rect">
            <a:avLst/>
          </a:prstGeom>
          <a:noFill/>
        </p:spPr>
      </p:pic>
      <p:pic>
        <p:nvPicPr>
          <p:cNvPr id="13" name="Picture 9" descr="C:\Users\ххх\Desktop\07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429000"/>
            <a:ext cx="2880320" cy="1761229"/>
          </a:xfrm>
          <a:prstGeom prst="rect">
            <a:avLst/>
          </a:prstGeom>
          <a:noFill/>
        </p:spPr>
      </p:pic>
      <p:pic>
        <p:nvPicPr>
          <p:cNvPr id="9" name="Picture 2" descr="C:\Users\ххх\Desktop\10225202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7333" y="332656"/>
            <a:ext cx="1471131" cy="1368152"/>
          </a:xfrm>
          <a:prstGeom prst="rect">
            <a:avLst/>
          </a:prstGeom>
          <a:noFill/>
        </p:spPr>
      </p:pic>
      <p:pic>
        <p:nvPicPr>
          <p:cNvPr id="10" name="сестрёнка, с днём ро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172400" y="5877272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37864" y="299646"/>
            <a:ext cx="7268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  ЭКОНОМИЧЕСКОЕ ОБОСНОВАНИЕ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67544" y="724440"/>
            <a:ext cx="82089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Экономический расчёт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124744"/>
          <a:ext cx="7992888" cy="5460962"/>
        </p:xfrm>
        <a:graphic>
          <a:graphicData uri="http://schemas.openxmlformats.org/drawingml/2006/table">
            <a:tbl>
              <a:tblPr/>
              <a:tblGrid>
                <a:gridCol w="2375740"/>
                <a:gridCol w="2265101"/>
                <a:gridCol w="1795528"/>
                <a:gridCol w="1556519"/>
              </a:tblGrid>
              <a:tr h="792088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C33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«Корзина из подсолнухов»</a:t>
                      </a:r>
                      <a:endParaRPr lang="ru-RU" sz="1400" b="1" dirty="0">
                        <a:solidFill>
                          <a:srgbClr val="CC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Конфеты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1кг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374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руб.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 гр.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37.40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251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Гофрированная бумага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 м –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руб.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50 см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15.00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626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Органза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1м – 40 руб.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40.00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626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Лента атласная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1м – 10 руб.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15 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150.00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626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Клей Титан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 шт. – 50 руб.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 шт.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50.00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291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Скотч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25 руб. – 1 шт.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 шт.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25.00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317.00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32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C33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«Мягкая игрушка»</a:t>
                      </a:r>
                      <a:endParaRPr lang="ru-RU" sz="1400" b="1" dirty="0">
                        <a:solidFill>
                          <a:srgbClr val="CC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251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Нитки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 шт. –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 руб. 50 коп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4.50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736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Глазки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1шт.- 10 руб.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20.00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736"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Носик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1шт.- 10 руб.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20.00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44.50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latin typeface="Calibri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6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361.50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617" marR="49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835696" y="5473005"/>
            <a:ext cx="56886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4249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Стоимость материальных затрат на изготовление проекта  составила </a:t>
            </a:r>
            <a:endParaRPr lang="ru-RU" sz="2000" b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361 руб. 50 коп. Расход на оплату труда производится из расчёта 30% от стоимости материальных затрат, Рот=108.45руб. Таким образом, цена композиции «Солнечное настроение» составила 469 рублей 95 копеек.</a:t>
            </a:r>
            <a:endParaRPr lang="ru-RU" sz="2000" b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Анализируя затраты можно сделать вывод о целесообразности и экономической выгоде самостоятельного изготовления подарков. Самостоятельно изготовленные подарки оказываются в несколько раз дешевле, чем такие же, приобретенные в магазине (350-2500 рублей), и при этом, зачастую, превосходят купленный по качеству и оригинальности исполнения.</a:t>
            </a:r>
            <a:endParaRPr lang="ru-RU" sz="2000" b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9" descr="C:\Users\ххх\Desktop\0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717032"/>
            <a:ext cx="4773484" cy="2906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1249596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своей композиции в основном я использовала материалы, которые не влияют на экологическую обстановку, не наносят вреда окружающей среде, т.к. используются повторно.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006921" y="587678"/>
            <a:ext cx="71301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   ЭКОЛОГИЧЕСКОЕ ОБОСНОВАНИЕ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C:\Users\ххх\Desktop\341444e9878537863ab397d9565869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96952"/>
            <a:ext cx="2952328" cy="2228172"/>
          </a:xfrm>
          <a:prstGeom prst="rect">
            <a:avLst/>
          </a:prstGeom>
          <a:noFill/>
        </p:spPr>
      </p:pic>
      <p:pic>
        <p:nvPicPr>
          <p:cNvPr id="5" name="Picture 6" descr="C:\Users\ххх\Desktop\1463459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149080"/>
            <a:ext cx="2915816" cy="2376110"/>
          </a:xfrm>
          <a:prstGeom prst="rect">
            <a:avLst/>
          </a:prstGeom>
          <a:noFill/>
        </p:spPr>
      </p:pic>
      <p:pic>
        <p:nvPicPr>
          <p:cNvPr id="6" name="Picture 6" descr="C:\Users\ххх\Desktop\1463459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149080"/>
            <a:ext cx="2915816" cy="2376110"/>
          </a:xfrm>
          <a:prstGeom prst="rect">
            <a:avLst/>
          </a:prstGeom>
          <a:noFill/>
        </p:spPr>
      </p:pic>
      <p:pic>
        <p:nvPicPr>
          <p:cNvPr id="7" name="Picture 8" descr="C:\Users\ххх\Desktop\e-bloemen-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5733256"/>
            <a:ext cx="3672408" cy="782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547664" y="800417"/>
            <a:ext cx="65527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F:\DSC09612.JPG"/>
          <p:cNvPicPr/>
          <p:nvPr/>
        </p:nvPicPr>
        <p:blipFill>
          <a:blip r:embed="rId2" cstate="print"/>
          <a:srcRect l="8828" t="4061" r="10621"/>
          <a:stretch>
            <a:fillRect/>
          </a:stretch>
        </p:blipFill>
        <p:spPr bwMode="auto">
          <a:xfrm>
            <a:off x="323528" y="260648"/>
            <a:ext cx="8496944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Users\ххх\Desktop\6840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628800"/>
            <a:ext cx="6696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</a:t>
            </a:r>
            <a:endParaRPr lang="ru-RU" sz="960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6254" y="404664"/>
            <a:ext cx="72905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Актуальность проекта</a:t>
            </a:r>
          </a:p>
        </p:txBody>
      </p:sp>
      <p:pic>
        <p:nvPicPr>
          <p:cNvPr id="3" name="Picture 8" descr="C:\Users\ххх\Desktop\e-bloemen-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941168"/>
            <a:ext cx="4680519" cy="15750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1340768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Почему я выбрала эту тему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 smtClean="0">
                <a:solidFill>
                  <a:srgbClr val="663300"/>
                </a:solidFill>
              </a:rPr>
              <a:t> 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Скоро у моей младшей сестры Лизы день рождения. Так как я очень люблю делать поделки  из разных материалов, поэтому  решила сделать подарок сестре своими руками.  В наше время удивить людей подарками  очень сложно.  Дарить конфеты уже не так интересно, а цветы быстро вянут.  И я решила сделать букет из конфет.  Подарки из конфет очень оригинальны и эффектно смотрятся.</a:t>
            </a:r>
          </a:p>
          <a:p>
            <a:pPr algn="just"/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Мне стало интересно, можно ли сделать цветы своими руками  так,  чтобы они были  похожи на настоящие. Ответ на свой вопрос я нашла  в книге «Цветочные фантазии из лент».  Цветы,  сделанные из атласных  лент,  имеют легкое очертание и натуральный вид.  А ещё моя сестрёнка любит мягкие игрушки. Букеты бывают разные, ну а мне больше нравятся корзины. Моя композиция из конфет в виде корзины,  цветов из атласных лент, да ещё с мягкой игрушкой будет необычна и интересна, подарок создаст радостную атмосферу праздника.</a:t>
            </a: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C:\Users\ххх\Desktop\e-bloemen-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157192"/>
            <a:ext cx="4464496" cy="135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 проекта:</a:t>
            </a:r>
            <a:endParaRPr lang="ru-RU" sz="6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59632" y="1412776"/>
            <a:ext cx="74168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изготовить подарок своими руками.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988840"/>
            <a:ext cx="28982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11560" y="3068960"/>
            <a:ext cx="80648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Узнать историю возникновения букетов из конфет, мягкой игрушки и цветов из атласных тканей и лент.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в теории и освоить на практике все этапы изготовления букета из конфет, цветов из атласных лент,  мягкой игрушки.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Выбрать материалы и оборудование для работы.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Соблюдать правила техники безопасности при работе.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Сделать букет из конфет и цветов из атласных лент.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Сшить мягкую игрушку.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6" descr="C:\Users\ххх\Desktop\1463459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916832"/>
            <a:ext cx="1767276" cy="1440160"/>
          </a:xfrm>
          <a:prstGeom prst="rect">
            <a:avLst/>
          </a:prstGeom>
          <a:noFill/>
        </p:spPr>
      </p:pic>
      <p:pic>
        <p:nvPicPr>
          <p:cNvPr id="9" name="Picture 7" descr="C:\Users\ххх\Desktop\mini_mih4-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6021288"/>
            <a:ext cx="1905000" cy="476250"/>
          </a:xfrm>
          <a:prstGeom prst="rect">
            <a:avLst/>
          </a:prstGeom>
          <a:noFill/>
        </p:spPr>
      </p:pic>
      <p:pic>
        <p:nvPicPr>
          <p:cNvPr id="10" name="Picture 6" descr="C:\Users\ххх\Desktop\1463459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176727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323527"/>
            <a:ext cx="6513983" cy="18001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708920"/>
            <a:ext cx="45719" cy="1224136"/>
          </a:xfrm>
        </p:spPr>
        <p:txBody>
          <a:bodyPr>
            <a:noAutofit/>
          </a:bodyPr>
          <a:lstStyle/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4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548680"/>
            <a:ext cx="67157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988840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1142655"/>
            <a:ext cx="828092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предположила, что смогу сделать оригинальный подарок из конфет своими руками,  который доставит большую радость и удовольствие моей сестре,  чем подарок, купленный за деньги.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6633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07218" y="3776936"/>
            <a:ext cx="18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33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221088"/>
            <a:ext cx="82809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 проекта: </a:t>
            </a:r>
          </a:p>
          <a:p>
            <a:pPr>
              <a:defRPr/>
            </a:pPr>
            <a:r>
              <a:rPr lang="ru-RU" sz="44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изготовление подарочного букета из конфет. </a:t>
            </a:r>
            <a:r>
              <a:rPr lang="ru-RU" sz="4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defRPr/>
            </a:pP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356992"/>
            <a:ext cx="842493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 проекта: </a:t>
            </a:r>
            <a:r>
              <a:rPr lang="ru-RU" sz="4400" b="1" dirty="0" smtClean="0">
                <a:solidFill>
                  <a:srgbClr val="33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подарок.</a:t>
            </a:r>
            <a:endParaRPr lang="ru-RU" sz="4400" b="1" dirty="0" smtClean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ИСТОРИЧЕСКАЯ СПРАВКА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>
            <a:off x="323528" y="2276872"/>
            <a:ext cx="8424936" cy="38492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С самых первых шагов по земле женщины стремились как-то украсить себя, интерьер, используя цветы. Первые цветы были изготовлены из бумаги. Они быстро теряли цветовые гаммы. Позднее цветы делали из пластмассы, но и они не смотрелись естественно, передавали один тон. Также цветы изготавливались из ткани, используя желатин. В конце 1980-х годов стали изготавливать цветы из атласных тканей и лент.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2400" dirty="0">
              <a:solidFill>
                <a:srgbClr val="333300"/>
              </a:solidFill>
            </a:endParaRPr>
          </a:p>
        </p:txBody>
      </p:sp>
      <p:pic>
        <p:nvPicPr>
          <p:cNvPr id="4" name="Picture 9" descr="C:\Users\ххх\Desktop\0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36712"/>
            <a:ext cx="293914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1"/>
            <a:ext cx="813690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Цветы и конфеты навсегда соединились в нашем сознании в едином праздничном волшебстве.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История конфет охватывает географию всего мира. Первые кондитеры появились в Древнем Египте: они варили конфеты из меда и фиников, а также и миндаля. В Древнем Риме в строжайшей тайне держался рецепт конфет из орехов, маковых зерен, меда и кунжута, а в Древней Руси конфеты готовили из кленового сиропа, патоки и меда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347864" y="43934"/>
            <a:ext cx="57961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12976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 слово "конфета" в XVI веке придумали итальянские аптекари: они так называли засахаренные или переработанные в варенье фрукты. Но тогдашние "конфеты" использовались в лечебных целях. А на Руси испокон веков уваривали фрукты в меду, да еще и добавляли различных пряностей. Но вот масштабное производство конфет в их нынешнем понимании появилось в России только в XIX веке.</a:t>
            </a: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Букеты из конфет – это живописные съедобные творения, которые не только красивы, но и вкусны.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ххх\Desktop\1696506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3068960"/>
            <a:ext cx="762000" cy="952500"/>
          </a:xfrm>
          <a:prstGeom prst="rect">
            <a:avLst/>
          </a:prstGeom>
          <a:noFill/>
        </p:spPr>
      </p:pic>
      <p:pic>
        <p:nvPicPr>
          <p:cNvPr id="6" name="Picture 2" descr="C:\Users\ххх\Desktop\1696506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5589240"/>
            <a:ext cx="762000" cy="952500"/>
          </a:xfrm>
          <a:prstGeom prst="rect">
            <a:avLst/>
          </a:prstGeom>
          <a:noFill/>
        </p:spPr>
      </p:pic>
      <p:pic>
        <p:nvPicPr>
          <p:cNvPr id="7" name="Picture 2" descr="C:\Users\ххх\Desktop\1696506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836712"/>
            <a:ext cx="762000" cy="952500"/>
          </a:xfrm>
          <a:prstGeom prst="rect">
            <a:avLst/>
          </a:prstGeom>
          <a:noFill/>
        </p:spPr>
      </p:pic>
      <p:pic>
        <p:nvPicPr>
          <p:cNvPr id="8" name="Picture 11" descr="C:\Users\ххх\Desktop\5116249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3217"/>
            <a:ext cx="714375" cy="1484784"/>
          </a:xfrm>
          <a:prstGeom prst="rect">
            <a:avLst/>
          </a:prstGeom>
          <a:noFill/>
        </p:spPr>
      </p:pic>
      <p:pic>
        <p:nvPicPr>
          <p:cNvPr id="9" name="Picture 11" descr="C:\Users\ххх\Desktop\5116249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714375" cy="1531615"/>
          </a:xfrm>
          <a:prstGeom prst="rect">
            <a:avLst/>
          </a:prstGeom>
          <a:noFill/>
        </p:spPr>
      </p:pic>
      <p:pic>
        <p:nvPicPr>
          <p:cNvPr id="10" name="Picture 11" descr="C:\Users\ххх\Desktop\5116249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714375" cy="1531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76256" y="-747464"/>
            <a:ext cx="303468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4664"/>
            <a:ext cx="468052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Игрушка – один из самых древних видов декоративного – прикладного искусства.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Различного рода игрушки были найдены в захоронениях Египта, Греции, Римской империи. В далекие времена их создавали народные умельцы – кустари, которые работали в одиночку или членами семьи. 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Первые мягкие игрушки появились в начале XX века в Германии.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Первыми прославившимися на весь мир игрушечными медведями являлись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Teddy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bear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(игрушечный медведь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Тедди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немецкой фирмы </a:t>
            </a:r>
            <a:r>
              <a:rPr lang="ru-RU" sz="2000" b="1" dirty="0" err="1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Штайф</a:t>
            </a:r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Игрушечный медведь стал неразлучным спутником большинства детей. 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692696"/>
            <a:ext cx="333658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3. ТЕОРЕТИЧЕСКОЕ ОБОСНОВАНИЕ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23528" y="968675"/>
            <a:ext cx="6264696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определиться, какой букет изготовить, я  рассмотрела несколько      вариантов: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№1.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Корзина с цветами.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Цветы в корзине изготовляются из гофрированной бумаги. Поделка представляет собой не большую плетеную корзину с подсолнухами.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№2.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Сердце из роз.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Поделку изготовить не сложно. Для начала необходимо изготовить каркас из поролона, на который будут крепиться розы, выполненные из атласных лент и мелкие цветы из бисера.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№3.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Букет белых роз.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Данный букет выполняется очень просто. Для начала необходимо изготовить розы из атласных лент, а затем прикрепить их к каркасу из поролона.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ххх\Desktop\тв. проект\фото02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628800"/>
            <a:ext cx="143113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ello_html_m3888bdc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941168"/>
            <a:ext cx="1419881" cy="153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llo_html_5be5b07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501008"/>
            <a:ext cx="13681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45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1387</Words>
  <Application>Microsoft Office PowerPoint</Application>
  <PresentationFormat>Экран (4:3)</PresentationFormat>
  <Paragraphs>198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                                                                                                                                  Муниципальное казенное общеобразовательное учреждение Чистоозерного района новосибирской области    «Новокрасненская средняя общеобразовательная школа»     Номинация «Культура дома и декоративно – прикладное искусство»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      </vt:lpstr>
      <vt:lpstr>Слайд 2</vt:lpstr>
      <vt:lpstr>Слайд 3</vt:lpstr>
      <vt:lpstr>Слайд 4</vt:lpstr>
      <vt:lpstr>Слайд 5</vt:lpstr>
      <vt:lpstr>2. ИСТОРИЧЕСКАЯ СПРАВКА </vt:lpstr>
      <vt:lpstr>Слайд 7</vt:lpstr>
      <vt:lpstr>Слайд 8</vt:lpstr>
      <vt:lpstr>3. ТЕОРЕТИЧЕСКОЕ ОБОСНОВАНИЕ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83</cp:revision>
  <dcterms:created xsi:type="dcterms:W3CDTF">2015-07-16T09:49:16Z</dcterms:created>
  <dcterms:modified xsi:type="dcterms:W3CDTF">2018-04-16T11:32:35Z</dcterms:modified>
</cp:coreProperties>
</file>