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12192000"/>
  <p:defaultTextStyle>
    <a:lvl1pPr marL="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1pPr>
    <a:lvl2pPr marL="4572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2pPr>
    <a:lvl3pPr marL="9144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3pPr>
    <a:lvl4pPr marL="13716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4pPr>
    <a:lvl5pPr marL="18288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5pPr>
    <a:lvl6pPr marL="22860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6pPr>
    <a:lvl7pPr marL="27432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7pPr>
    <a:lvl8pPr marL="32004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8pPr>
    <a:lvl9pPr marL="36576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-52"/>
        <a:ea typeface="SimSun" charset="0"/>
        <a:cs typeface="Times New Roman" pitchFamily="1" charset="-52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0000FF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  <p:ext uri="smNativeData">
      <pr:smAppRevision xmlns:mc="http://schemas.openxmlformats.org/markup-compatibility/2006" xmlns:p14="http://schemas.microsoft.com/office/powerpoint/2010/main" xmlns:p15="http://schemas.microsoft.com/office/powerpoint/2012/main" xmlns:pr="smNativeData" xmlns="smNativeData" dt="1731866993" val="1062" revOS="4"/>
      <pr:smFileRevision xmlns:mc="http://schemas.openxmlformats.org/markup-compatibility/2006" xmlns:p14="http://schemas.microsoft.com/office/powerpoint/2010/main" xmlns:p15="http://schemas.microsoft.com/office/powerpoint/2012/main" xmlns:pr="smNativeData" xmlns="smNativeData" dt="1731866993" val="101"/>
      <pr:guideOptions xmlns:mc="http://schemas.openxmlformats.org/markup-compatibility/2006" xmlns:p14="http://schemas.microsoft.com/office/powerpoint/2010/main" xmlns:p15="http://schemas.microsoft.com/office/powerpoint/2012/main" xmlns:pr="smNativeData" xmlns="smNativeData" dt="1731866993" snapToGrid="1" snapToBorders="1" snapToGuides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 showGuides="1">
      <p:cViewPr varScale="1">
        <p:scale>
          <a:sx n="81" d="100"/>
          <a:sy n="81" d="100"/>
        </p:scale>
        <p:origin x="276" y="72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9" d="100"/>
        <a:sy n="19" d="100"/>
      </p:scale>
      <p:origin x="0" y="0"/>
    </p:cViewPr>
  </p:sorterViewPr>
  <p:notesViewPr>
    <p:cSldViewPr snapToObjects="1" showGuides="1">
      <p:cViewPr>
        <p:scale>
          <a:sx n="94" d="100"/>
          <a:sy n="94" d="100"/>
        </p:scale>
        <p:origin x="377" y="556"/>
      </p:cViewPr>
      <p:guideLst/>
    </p:cSldViewPr>
  </p:notesViewPr>
  <p:gridSpacing cx="71755" cy="7175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AUAABoNAABgRQAAJhYAABAAAAAmAAAACAAAAAGAAAAAAAAA"/>
              </a:ext>
            </a:extLst>
          </p:cNvSpPr>
          <p:nvPr>
            <p:ph type="ctrTitle"/>
          </p:nvPr>
        </p:nvSpPr>
        <p:spPr>
          <a:xfrm>
            <a:off x="914400" y="2129790"/>
            <a:ext cx="10363200" cy="1470660"/>
          </a:xfrm>
        </p:spPr>
        <p:txBody>
          <a:bodyPr/>
          <a:lstStyle>
            <a:lvl1pPr algn="ctr"/>
          </a:lstStyle>
          <a:p>
            <a:r>
              <a:t>Click to edit Master title style</a:t>
            </a:r>
          </a:p>
        </p:txBody>
      </p:sp>
      <p:sp>
        <p:nvSpPr>
          <p:cNvPr id="3" name="SlideSub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LIAsg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QAsAAOgXAADAPwAAsCIAABAAAAAmAAAACAAAAAGAAAAAAAAA"/>
              </a:ext>
            </a:extLst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t>Click to edit Master subtitle style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LIAsg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2C6D2-9CD3-8730-9D6A-6A6588246B3F}" type="datetime1">
              <a:t>21.11.2024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PkA+Q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2B844-0AD3-874E-9D6A-FC1BF6246BA9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IYi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LABAABARwAAuAgAABAAAAAmAAAACAAAAAAAAAAAAAAA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Q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kl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NgJAABARwAAsCUAABAAAAAmAAAACAAAAAKAAAAAAAAA"/>
              </a:ext>
            </a:extLst>
          </p:cNvSpPr>
          <p:nvPr>
            <p:ph idx="1"/>
          </p:nvPr>
        </p:nvSpPr>
        <p:spPr/>
        <p:txBody>
          <a:bodyPr vert="vert" wrap="square" numCol="1" spcCol="215900" anchor="t">
            <a:prstTxWarp prst="textNoShape">
              <a:avLst/>
            </a:prstTxWarp>
          </a:bodyPr>
          <a:lstStyle>
            <a:lvl1pPr>
              <a:buClr>
                <a:schemeClr val="hlink"/>
              </a:buClr>
              <a:buFont typeface="Wingdings" pitchFamily="2" charset="2"/>
              <a:buChar char=""/>
            </a:lvl1pPr>
            <a:lvl3pPr>
              <a:buFont typeface="Wingdings" pitchFamily="2" charset="2"/>
            </a:lvl3pPr>
            <a:lvl5pPr>
              <a:buFont typeface="Wingdings" pitchFamily="2" charset="2"/>
            </a:lvl5pPr>
          </a:lstStyle>
          <a:p>
            <a:pPr>
              <a:buClr>
                <a:schemeClr val="hlink"/>
              </a:buClr>
              <a:buFont typeface="Wingdings" pitchFamily="2" charset="2"/>
              <a:buChar char=""/>
            </a:pPr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>
              <a:buClr>
                <a:schemeClr val="hlink"/>
              </a:buClr>
              <a:buFont typeface="Wingdings" pitchFamily="2" charset="2"/>
              <a:buChar char=""/>
            </a:pPr>
            <a:r>
              <a:t>Third level</a:t>
            </a:r>
          </a:p>
          <a:p>
            <a:pPr lvl="3"/>
            <a:r>
              <a:t>Fourth level</a:t>
            </a:r>
          </a:p>
          <a:p>
            <a:pPr lvl="4">
              <a:buClr>
                <a:schemeClr val="hlink"/>
              </a:buClr>
              <a:buFont typeface="Wingdings" pitchFamily="2" charset="2"/>
              <a:buChar char=""/>
            </a:pPr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Eos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2F3D3-9DD3-8705-9D6A-6B50BD246B3E}" type="datetime1">
              <a:t>21.11.2024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O0k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r>
              <a:t>{Footer}</a:t>
            </a:r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Jcu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2AE9A-D4D3-8758-9D6A-220DE0246B77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CAAAAAQ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McG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YDYAALABAABARwAAsCUAABAAAAAmAAAACAAAAIMAAAAAAAAA"/>
              </a:ext>
            </a:extLst>
          </p:cNvSpPr>
          <p:nvPr>
            <p:ph type="title"/>
          </p:nvPr>
        </p:nvSpPr>
        <p:spPr>
          <a:xfrm>
            <a:off x="8839200" y="274320"/>
            <a:ext cx="2743200" cy="5852160"/>
          </a:xfrm>
        </p:spPr>
        <p:txBody>
          <a:bodyPr vert="vert" wrap="square" numCol="1" spcCol="215900" anchor="b">
            <a:prstTxWarp prst="textNoShape">
              <a:avLst/>
            </a:prstTxWarp>
          </a:bodyPr>
          <a:lstStyle/>
          <a:p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Q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I4n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LABAAAgNQAAsCUAABAAAAAmAAAACAAAAAOAAAAAAAAA"/>
              </a:ext>
            </a:extLst>
          </p:cNvSpPr>
          <p:nvPr>
            <p:ph idx="1"/>
          </p:nvPr>
        </p:nvSpPr>
        <p:spPr>
          <a:xfrm>
            <a:off x="609600" y="274320"/>
            <a:ext cx="8026400" cy="5852160"/>
          </a:xfrm>
        </p:spPr>
        <p:txBody>
          <a:bodyPr vert="vert" wrap="square" numCol="1" spcCol="215900" anchor="t">
            <a:prstTxWarp prst="textNoShape">
              <a:avLst/>
            </a:prstTxWarp>
          </a:bodyPr>
          <a:lstStyle>
            <a:lvl1pPr>
              <a:buClr>
                <a:schemeClr val="hlink"/>
              </a:buClr>
              <a:buFont typeface="Wingdings" pitchFamily="2" charset="2"/>
              <a:buChar char=""/>
            </a:lvl1pPr>
            <a:lvl3pPr>
              <a:buFont typeface="Wingdings" pitchFamily="2" charset="2"/>
            </a:lvl3pPr>
            <a:lvl5pPr>
              <a:buFont typeface="Wingdings" pitchFamily="2" charset="2"/>
            </a:lvl5pPr>
          </a:lstStyle>
          <a:p>
            <a:pPr>
              <a:buClr>
                <a:schemeClr val="hlink"/>
              </a:buClr>
              <a:buFont typeface="Wingdings" pitchFamily="2" charset="2"/>
              <a:buChar char=""/>
            </a:pPr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>
              <a:buClr>
                <a:schemeClr val="hlink"/>
              </a:buClr>
              <a:buFont typeface="Wingdings" pitchFamily="2" charset="2"/>
              <a:buChar char=""/>
            </a:pPr>
            <a:r>
              <a:t>Third level</a:t>
            </a:r>
          </a:p>
          <a:p>
            <a:pPr lvl="3"/>
            <a:r>
              <a:t>Fourth level</a:t>
            </a:r>
          </a:p>
          <a:p>
            <a:pPr lvl="4">
              <a:buClr>
                <a:schemeClr val="hlink"/>
              </a:buClr>
              <a:buFont typeface="Wingdings" pitchFamily="2" charset="2"/>
              <a:buChar char=""/>
            </a:pPr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CM0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292C0-8ED3-8764-9D6A-7831DC246B2D}" type="datetime1">
              <a:t>21.11.2024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Ggd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r>
              <a:t>{Footer}</a:t>
            </a:r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KMX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2AAF2-BCD3-875C-9D6A-4A09E4246B1F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Заголовок и содержимо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KcP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LABAABARwAAuAgAABAAAAAmAAAACAAAAAAAAAAAAAAA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KQP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NgJAABARwAAsCUAABAAAAAmAAAACAAAAACAAAAAAAAA"/>
              </a:ext>
            </a:extLst>
          </p:cNvSpPr>
          <p:nvPr>
            <p:ph idx="1"/>
          </p:nvPr>
        </p:nvSpPr>
        <p:spPr/>
        <p:txBody>
          <a:bodyPr/>
          <a:lstStyle>
            <a:lvl1pPr>
              <a:buClr>
                <a:schemeClr val="hlink"/>
              </a:buClr>
              <a:buFont typeface="Wingdings" pitchFamily="2" charset="2"/>
              <a:buChar char=""/>
            </a:lvl1pPr>
            <a:lvl3pPr>
              <a:buFont typeface="Wingdings" pitchFamily="2" charset="2"/>
            </a:lvl3pPr>
            <a:lvl5pPr>
              <a:buFont typeface="Wingdings" pitchFamily="2" charset="2"/>
            </a:lvl5pPr>
          </a:lstStyle>
          <a:p>
            <a:pPr>
              <a:buClr>
                <a:schemeClr val="hlink"/>
              </a:buClr>
              <a:buFont typeface="Wingdings" pitchFamily="2" charset="2"/>
              <a:buChar char=""/>
            </a:pPr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>
              <a:buClr>
                <a:schemeClr val="hlink"/>
              </a:buClr>
              <a:buFont typeface="Wingdings" pitchFamily="2" charset="2"/>
              <a:buChar char=""/>
            </a:pPr>
            <a:r>
              <a:t>Third level</a:t>
            </a:r>
          </a:p>
          <a:p>
            <a:pPr lvl="3"/>
            <a:r>
              <a:t>Fourth level</a:t>
            </a:r>
          </a:p>
          <a:p>
            <a:pPr lvl="4">
              <a:buClr>
                <a:schemeClr val="hlink"/>
              </a:buClr>
              <a:buFont typeface="Wingdings" pitchFamily="2" charset="2"/>
              <a:buChar char=""/>
            </a:pPr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KcP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2D172-3CD3-8727-9D6A-CA729F246B9F}" type="datetime1">
              <a:t>21.11.2024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LIAsg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r>
              <a:t>{Footer}</a:t>
            </a:r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ICBgI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292A0-EED3-8764-9D6A-1831DC246B4D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CM0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7QUAABwbAACtRQAAfSMAABAAAAAmAAAACAAAAIGAAAAAAAAA"/>
              </a:ext>
            </a:extLst>
          </p:cNvSpPr>
          <p:nvPr>
            <p:ph type="title"/>
          </p:nvPr>
        </p:nvSpPr>
        <p:spPr>
          <a:xfrm>
            <a:off x="963295" y="4406900"/>
            <a:ext cx="10363200" cy="1362075"/>
          </a:xfrm>
        </p:spPr>
        <p:txBody>
          <a:bodyPr vert="horz" wrap="square" numCol="1" spcCol="215900" anchor="t">
            <a:prstTxWarp prst="textNoShape">
              <a:avLst/>
            </a:prstTxWarp>
          </a:bodyPr>
          <a:lstStyle>
            <a:lvl1pPr algn="l">
              <a:defRPr sz="4000" b="1" cap="all"/>
            </a:lvl1pPr>
          </a:lstStyle>
          <a:p>
            <a:r>
              <a:t>Click to edit Master title style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C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P+N/40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7QUAAOERAACtRQAAHBsAABAAAAAmAAAACAAAAIGAAAAAAAAA"/>
              </a:ext>
            </a:extLst>
          </p:cNvSpPr>
          <p:nvPr>
            <p:ph idx="1"/>
          </p:nvPr>
        </p:nvSpPr>
        <p:spPr>
          <a:xfrm>
            <a:off x="963295" y="2906395"/>
            <a:ext cx="10363200" cy="1500505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000" cap="none"/>
            </a:lvl1pPr>
            <a:lvl2pPr marL="457200" indent="0">
              <a:buNone/>
              <a:defRPr sz="1800" cap="none"/>
            </a:lvl2pPr>
            <a:lvl3pPr marL="914400" indent="0">
              <a:buNone/>
              <a:defRPr sz="1600" cap="none"/>
            </a:lvl3pPr>
            <a:lvl4pPr marL="1371600" indent="0">
              <a:buNone/>
              <a:defRPr sz="1400" cap="none"/>
            </a:lvl4pPr>
            <a:lvl5pPr marL="1828800" indent="0">
              <a:buNone/>
              <a:defRPr sz="1400" cap="none"/>
            </a:lvl5pPr>
            <a:lvl6pPr marL="2286000" indent="0">
              <a:buNone/>
              <a:defRPr sz="1400" cap="none"/>
            </a:lvl6pPr>
            <a:lvl7pPr marL="2743200" indent="0">
              <a:buNone/>
              <a:defRPr sz="1400" cap="none"/>
            </a:lvl7pPr>
            <a:lvl8pPr marL="3200400" indent="0">
              <a:buNone/>
              <a:defRPr sz="1400" cap="none"/>
            </a:lvl8pPr>
            <a:lvl9pPr marL="3657600" indent="0">
              <a:buNone/>
              <a:defRPr sz="1400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ICAgI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2D68E-C0D3-8720-9D6A-367598246B63}" type="datetime1">
              <a:t>21.11.2024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E0Z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r>
              <a:t>{Footer}</a:t>
            </a:r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JsJ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2B81C-52D3-874E-9D6A-A41BF6246BF1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Заголовок и 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P0x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LABAABARwAAuAgAABAAAAAmAAAACAAAAAAAAAAAAAAA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Click to edit Master title style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NgJAADgJAAAsCUAABAAAAAmAAAACAAAAAGAAAAAAAAA"/>
              </a:ext>
            </a:extLst>
          </p:cNvSpPr>
          <p:nvPr>
            <p:ph idx="1"/>
          </p:nvPr>
        </p:nvSpPr>
        <p:spPr>
          <a:xfrm>
            <a:off x="609600" y="1600200"/>
            <a:ext cx="5384800" cy="4526280"/>
          </a:xfrm>
        </p:spPr>
        <p:txBody>
          <a:bodyPr/>
          <a:lstStyle>
            <a:lvl1pPr>
              <a:buClr>
                <a:schemeClr val="hlink"/>
              </a:buClr>
              <a:buFont typeface="Wingdings" pitchFamily="2" charset="2"/>
              <a:buChar char=""/>
              <a:defRPr sz="2800" cap="none"/>
            </a:lvl1pPr>
            <a:lvl2pPr>
              <a:defRPr sz="2400" cap="none"/>
            </a:lvl2pPr>
            <a:lvl3pPr>
              <a:buClr>
                <a:schemeClr val="hlink"/>
              </a:buClr>
              <a:buFont typeface="Wingdings" pitchFamily="2" charset="2"/>
              <a:buChar char=""/>
              <a:defRPr sz="2000" cap="none"/>
            </a:lvl3pPr>
            <a:lvl4pPr>
              <a:defRPr sz="1800" cap="none"/>
            </a:lvl4pPr>
            <a:lvl5pPr>
              <a:buClr>
                <a:schemeClr val="hlink"/>
              </a:buClr>
              <a:buFont typeface="Wingdings" pitchFamily="2" charset="2"/>
              <a:buChar char=""/>
              <a:defRPr sz="1800" cap="none"/>
            </a:lvl5pPr>
            <a:lvl6pPr>
              <a:defRPr sz="1800" cap="none"/>
            </a:lvl6pPr>
            <a:lvl7pPr>
              <a:defRPr sz="1800" cap="none"/>
            </a:lvl7pPr>
            <a:lvl8pPr>
              <a:defRPr sz="1800" cap="none"/>
            </a:lvl8pPr>
            <a:lvl9pPr>
              <a:defRPr sz="1800" cap="none"/>
            </a:lvl9pPr>
          </a:lstStyle>
          <a:p>
            <a:pPr>
              <a:buClr>
                <a:schemeClr val="hlink"/>
              </a:buClr>
              <a:buFont typeface="Wingdings" pitchFamily="2" charset="2"/>
              <a:buChar char=""/>
            </a:pPr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>
              <a:buClr>
                <a:schemeClr val="hlink"/>
              </a:buClr>
              <a:buFont typeface="Wingdings" pitchFamily="2" charset="2"/>
              <a:buChar char=""/>
            </a:pPr>
            <a:r>
              <a:t>Third level</a:t>
            </a:r>
          </a:p>
          <a:p>
            <a:pPr lvl="3"/>
            <a:r>
              <a:t>Fourth level</a:t>
            </a:r>
          </a:p>
          <a:p>
            <a:pPr lvl="4">
              <a:buClr>
                <a:schemeClr val="hlink"/>
              </a:buClr>
              <a:buFont typeface="Wingdings" pitchFamily="2" charset="2"/>
              <a:buChar char=""/>
            </a:pPr>
            <a:r>
              <a:t>Fifth level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GMz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ICYAANgJAABARwAAsCUAABAAAAAmAAAACAAAAAGAAAAAAAAA"/>
              </a:ext>
            </a:extLst>
          </p:cNvSpPr>
          <p:nvPr>
            <p:ph idx="2"/>
          </p:nvPr>
        </p:nvSpPr>
        <p:spPr>
          <a:xfrm>
            <a:off x="6197600" y="1600200"/>
            <a:ext cx="5384800" cy="4526280"/>
          </a:xfrm>
        </p:spPr>
        <p:txBody>
          <a:bodyPr/>
          <a:lstStyle>
            <a:lvl1pPr>
              <a:buClr>
                <a:schemeClr val="hlink"/>
              </a:buClr>
              <a:buFont typeface="Wingdings" pitchFamily="2" charset="2"/>
              <a:buChar char=""/>
              <a:defRPr sz="2800" cap="none"/>
            </a:lvl1pPr>
            <a:lvl2pPr>
              <a:defRPr sz="2400" cap="none"/>
            </a:lvl2pPr>
            <a:lvl3pPr>
              <a:buClr>
                <a:schemeClr val="hlink"/>
              </a:buClr>
              <a:buFont typeface="Wingdings" pitchFamily="2" charset="2"/>
              <a:buChar char=""/>
              <a:defRPr sz="2000" cap="none"/>
            </a:lvl3pPr>
            <a:lvl4pPr>
              <a:defRPr sz="1800" cap="none"/>
            </a:lvl4pPr>
            <a:lvl5pPr>
              <a:buClr>
                <a:schemeClr val="hlink"/>
              </a:buClr>
              <a:buFont typeface="Wingdings" pitchFamily="2" charset="2"/>
              <a:buChar char=""/>
              <a:defRPr sz="1800" cap="none"/>
            </a:lvl5pPr>
            <a:lvl6pPr>
              <a:defRPr sz="1800" cap="none"/>
            </a:lvl6pPr>
            <a:lvl7pPr>
              <a:defRPr sz="1800" cap="none"/>
            </a:lvl7pPr>
            <a:lvl8pPr>
              <a:defRPr sz="1800" cap="none"/>
            </a:lvl8pPr>
            <a:lvl9pPr>
              <a:defRPr sz="1800" cap="none"/>
            </a:lvl9pPr>
          </a:lstStyle>
          <a:p>
            <a:pPr>
              <a:buClr>
                <a:schemeClr val="hlink"/>
              </a:buClr>
              <a:buFont typeface="Wingdings" pitchFamily="2" charset="2"/>
              <a:buChar char=""/>
            </a:pPr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>
              <a:buClr>
                <a:schemeClr val="hlink"/>
              </a:buClr>
              <a:buFont typeface="Wingdings" pitchFamily="2" charset="2"/>
              <a:buChar char=""/>
            </a:pPr>
            <a:r>
              <a:t>Third level</a:t>
            </a:r>
          </a:p>
          <a:p>
            <a:pPr lvl="3"/>
            <a:r>
              <a:t>Fourth level</a:t>
            </a:r>
          </a:p>
          <a:p>
            <a:pPr lvl="4">
              <a:buClr>
                <a:schemeClr val="hlink"/>
              </a:buClr>
              <a:buFont typeface="Wingdings" pitchFamily="2" charset="2"/>
              <a:buChar char=""/>
            </a:pPr>
            <a:r>
              <a:t>Fifth level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G4M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2D188-C6D3-8727-9D6A-30729F246B65}" type="datetime1">
              <a:t>21.11.2024</a:t>
            </a:fld>
            <a:endParaRPr/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IUs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r>
              <a:t>{Footer}</a:t>
            </a:r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ox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2F6AE-E0D3-8700-9D6A-1655B8246B43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KMX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LABAABARwAAuAgAABAAAAAmAAAACAAAAAAAAAAAAAAA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Click to edit Master title style</a:t>
            </a:r>
          </a:p>
        </p:txBody>
      </p:sp>
      <p:sp>
        <p:nvSpPr>
          <p:cNvPr id="3" name="SlideText3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C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GAb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HEJAADiJAAAYQ0AABAAAAAmAAAACAAAAIGAAAAAAAAA"/>
              </a:ext>
            </a:extLst>
          </p:cNvSpPr>
          <p:nvPr>
            <p:ph idx="1"/>
          </p:nvPr>
        </p:nvSpPr>
        <p:spPr>
          <a:xfrm>
            <a:off x="609600" y="1534795"/>
            <a:ext cx="5386070" cy="64008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400" b="1" cap="none"/>
            </a:lvl1pPr>
            <a:lvl2pPr marL="457200" indent="0">
              <a:buNone/>
              <a:defRPr sz="2000" b="1" cap="none"/>
            </a:lvl2pPr>
            <a:lvl3pPr marL="914400" indent="0">
              <a:buNone/>
              <a:defRPr sz="1800" b="1" cap="none"/>
            </a:lvl3pPr>
            <a:lvl4pPr marL="1371600" indent="0">
              <a:buNone/>
              <a:defRPr sz="1600" b="1" cap="none"/>
            </a:lvl4pPr>
            <a:lvl5pPr marL="1828800" indent="0">
              <a:buNone/>
              <a:defRPr sz="1600" b="1" cap="none"/>
            </a:lvl5pPr>
            <a:lvl6pPr marL="2286000" indent="0">
              <a:buNone/>
              <a:defRPr sz="1600" b="1" cap="none"/>
            </a:lvl6pPr>
            <a:lvl7pPr marL="2743200" indent="0">
              <a:buNone/>
              <a:defRPr sz="1600" b="1" cap="none"/>
            </a:lvl7pPr>
            <a:lvl8pPr marL="3200400" indent="0">
              <a:buNone/>
              <a:defRPr sz="1600" b="1" cap="none"/>
            </a:lvl8pPr>
            <a:lvl9pPr marL="3657600" indent="0">
              <a:buNone/>
              <a:defRPr sz="1600" b="1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Ggd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GENAADiJAAAsCUAABAAAAAmAAAACAAAAAGAAAAAAAAA"/>
              </a:ext>
            </a:extLst>
          </p:cNvSpPr>
          <p:nvPr>
            <p:ph idx="2"/>
          </p:nvPr>
        </p:nvSpPr>
        <p:spPr>
          <a:xfrm>
            <a:off x="609600" y="2174875"/>
            <a:ext cx="5386070" cy="3951605"/>
          </a:xfrm>
        </p:spPr>
        <p:txBody>
          <a:bodyPr/>
          <a:lstStyle>
            <a:lvl1pPr>
              <a:buClr>
                <a:schemeClr val="hlink"/>
              </a:buClr>
              <a:buFont typeface="Wingdings" pitchFamily="2" charset="2"/>
              <a:buChar char=""/>
              <a:defRPr sz="2400" cap="none"/>
            </a:lvl1pPr>
            <a:lvl2pPr>
              <a:defRPr sz="2000" cap="none"/>
            </a:lvl2pPr>
            <a:lvl3pPr>
              <a:buClr>
                <a:schemeClr val="hlink"/>
              </a:buClr>
              <a:buFont typeface="Wingdings" pitchFamily="2" charset="2"/>
              <a:buChar char=""/>
              <a:defRPr sz="1800" cap="none"/>
            </a:lvl3pPr>
            <a:lvl4pPr>
              <a:defRPr sz="1600" cap="none"/>
            </a:lvl4pPr>
            <a:lvl5pPr>
              <a:buClr>
                <a:schemeClr val="hlink"/>
              </a:buClr>
              <a:buFont typeface="Wingdings" pitchFamily="2" charset="2"/>
              <a:buChar char=""/>
              <a:defRPr sz="1600" cap="none"/>
            </a:lvl5pPr>
            <a:lvl6pPr>
              <a:defRPr sz="1600" cap="none"/>
            </a:lvl6pPr>
            <a:lvl7pPr>
              <a:defRPr sz="1600" cap="none"/>
            </a:lvl7pPr>
            <a:lvl8pPr>
              <a:defRPr sz="1600" cap="none"/>
            </a:lvl8pPr>
            <a:lvl9pPr>
              <a:defRPr sz="1600" cap="none"/>
            </a:lvl9pPr>
          </a:lstStyle>
          <a:p>
            <a:pPr>
              <a:buClr>
                <a:schemeClr val="hlink"/>
              </a:buClr>
              <a:buFont typeface="Wingdings" pitchFamily="2" charset="2"/>
              <a:buChar char=""/>
            </a:pPr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>
              <a:buClr>
                <a:schemeClr val="hlink"/>
              </a:buClr>
              <a:buFont typeface="Wingdings" pitchFamily="2" charset="2"/>
              <a:buChar char=""/>
            </a:pPr>
            <a:r>
              <a:t>Third level</a:t>
            </a:r>
          </a:p>
          <a:p>
            <a:pPr lvl="3"/>
            <a:r>
              <a:t>Fourth level</a:t>
            </a:r>
          </a:p>
          <a:p>
            <a:pPr lvl="4">
              <a:buClr>
                <a:schemeClr val="hlink"/>
              </a:buClr>
              <a:buFont typeface="Wingdings" pitchFamily="2" charset="2"/>
              <a:buChar char=""/>
            </a:pPr>
            <a:r>
              <a:t>Fifth level</a:t>
            </a:r>
          </a:p>
        </p:txBody>
      </p:sp>
      <p:sp>
        <p:nvSpPr>
          <p:cNvPr id="5" name="SlideText2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C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Fsv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HSYAAHEJAABARwAAYQ0AABAAAAAmAAAACAAAAIGAAAAAAAAA"/>
              </a:ext>
            </a:extLst>
          </p:cNvSpPr>
          <p:nvPr>
            <p:ph idx="3"/>
          </p:nvPr>
        </p:nvSpPr>
        <p:spPr>
          <a:xfrm>
            <a:off x="6195695" y="1534795"/>
            <a:ext cx="5386705" cy="64008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400" b="1" cap="none"/>
            </a:lvl1pPr>
            <a:lvl2pPr marL="457200" indent="0">
              <a:buNone/>
              <a:defRPr sz="2000" b="1" cap="none"/>
            </a:lvl2pPr>
            <a:lvl3pPr marL="914400" indent="0">
              <a:buNone/>
              <a:defRPr sz="1800" b="1" cap="none"/>
            </a:lvl3pPr>
            <a:lvl4pPr marL="1371600" indent="0">
              <a:buNone/>
              <a:defRPr sz="1600" b="1" cap="none"/>
            </a:lvl4pPr>
            <a:lvl5pPr marL="1828800" indent="0">
              <a:buNone/>
              <a:defRPr sz="1600" b="1" cap="none"/>
            </a:lvl5pPr>
            <a:lvl6pPr marL="2286000" indent="0">
              <a:buNone/>
              <a:defRPr sz="1600" b="1" cap="none"/>
            </a:lvl6pPr>
            <a:lvl7pPr marL="2743200" indent="0">
              <a:buNone/>
              <a:defRPr sz="1600" b="1" cap="none"/>
            </a:lvl7pPr>
            <a:lvl8pPr marL="3200400" indent="0">
              <a:buNone/>
              <a:defRPr sz="1600" b="1" cap="none"/>
            </a:lvl8pPr>
            <a:lvl9pPr marL="3657600" indent="0">
              <a:buNone/>
              <a:defRPr sz="1600" b="1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6" name="SlideText4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YCAgI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HSYAAGENAABARwAAsCUAABAAAAAmAAAACAAAAAGAAAAAAAAA"/>
              </a:ext>
            </a:extLst>
          </p:cNvSpPr>
          <p:nvPr>
            <p:ph idx="4"/>
          </p:nvPr>
        </p:nvSpPr>
        <p:spPr>
          <a:xfrm>
            <a:off x="6195695" y="2174875"/>
            <a:ext cx="5386705" cy="3951605"/>
          </a:xfrm>
        </p:spPr>
        <p:txBody>
          <a:bodyPr/>
          <a:lstStyle>
            <a:lvl1pPr>
              <a:buClr>
                <a:schemeClr val="hlink"/>
              </a:buClr>
              <a:buFont typeface="Wingdings" pitchFamily="2" charset="2"/>
              <a:buChar char=""/>
              <a:defRPr sz="2400" cap="none"/>
            </a:lvl1pPr>
            <a:lvl2pPr>
              <a:defRPr sz="2000" cap="none"/>
            </a:lvl2pPr>
            <a:lvl3pPr>
              <a:buClr>
                <a:schemeClr val="hlink"/>
              </a:buClr>
              <a:buFont typeface="Wingdings" pitchFamily="2" charset="2"/>
              <a:buChar char=""/>
              <a:defRPr sz="1800" cap="none"/>
            </a:lvl3pPr>
            <a:lvl4pPr>
              <a:defRPr sz="1600" cap="none"/>
            </a:lvl4pPr>
            <a:lvl5pPr>
              <a:buClr>
                <a:schemeClr val="hlink"/>
              </a:buClr>
              <a:buFont typeface="Wingdings" pitchFamily="2" charset="2"/>
              <a:buChar char=""/>
              <a:defRPr sz="1600" cap="none"/>
            </a:lvl5pPr>
            <a:lvl6pPr>
              <a:defRPr sz="1600" cap="none"/>
            </a:lvl6pPr>
            <a:lvl7pPr>
              <a:defRPr sz="1600" cap="none"/>
            </a:lvl7pPr>
            <a:lvl8pPr>
              <a:defRPr sz="1600" cap="none"/>
            </a:lvl8pPr>
            <a:lvl9pPr>
              <a:defRPr sz="1600" cap="none"/>
            </a:lvl9pPr>
          </a:lstStyle>
          <a:p>
            <a:pPr>
              <a:buClr>
                <a:schemeClr val="hlink"/>
              </a:buClr>
              <a:buFont typeface="Wingdings" pitchFamily="2" charset="2"/>
              <a:buChar char=""/>
            </a:pPr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>
              <a:buClr>
                <a:schemeClr val="hlink"/>
              </a:buClr>
              <a:buFont typeface="Wingdings" pitchFamily="2" charset="2"/>
              <a:buChar char=""/>
            </a:pPr>
            <a:r>
              <a:t>Third level</a:t>
            </a:r>
          </a:p>
          <a:p>
            <a:pPr lvl="3"/>
            <a:r>
              <a:t>Fourth level</a:t>
            </a:r>
          </a:p>
          <a:p>
            <a:pPr lvl="4">
              <a:buClr>
                <a:schemeClr val="hlink"/>
              </a:buClr>
              <a:buFont typeface="Wingdings" pitchFamily="2" charset="2"/>
              <a:buChar char=""/>
            </a:pPr>
            <a:r>
              <a:t>Fifth level</a:t>
            </a:r>
          </a:p>
        </p:txBody>
      </p:sp>
      <p:sp>
        <p:nvSpPr>
          <p:cNvPr id="7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Jcu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295A0-EED3-8763-9D6A-1836DB246B4D}" type="datetime1">
              <a:t>21.11.2024</a:t>
            </a:fld>
            <a:endParaRPr/>
          </a:p>
        </p:txBody>
      </p:sp>
      <p:sp>
        <p:nvSpPr>
          <p:cNvPr id="8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CcX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r>
              <a:t>{Footer}</a:t>
            </a:r>
          </a:p>
        </p:txBody>
      </p:sp>
      <p:sp>
        <p:nvSpPr>
          <p:cNvPr id="9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29002-4CD3-8766-9D6A-BA33DE246BEF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C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LABAABARwAAuAgAABAAAAAmAAAACAAAAAAAAAAAAAAA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Click to edit Master title style</a:t>
            </a:r>
          </a:p>
        </p:txBody>
      </p:sp>
      <p:sp>
        <p:nvSpPr>
          <p:cNvPr id="3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F42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2FB26-68D3-870D-9D6A-9E58B5246BCB}" type="datetime1">
              <a:t>21.11.2024</a:t>
            </a:fld>
            <a:endParaRPr/>
          </a:p>
        </p:txBody>
      </p:sp>
      <p:sp>
        <p:nvSpPr>
          <p:cNvPr id="4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ICAgI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r>
              <a:t>{Footer}</a:t>
            </a:r>
          </a:p>
        </p:txBody>
      </p:sp>
      <p:sp>
        <p:nvSpPr>
          <p:cNvPr id="5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I4n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2A0EE-A0D3-8756-9D6A-5603EE246B03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Пусто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Eos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2F69C-D2D3-8700-9D6A-2455B8246B71}" type="datetime1">
              <a:t>21.11.2024</a:t>
            </a:fld>
            <a:endParaRPr/>
          </a:p>
        </p:txBody>
      </p:sp>
      <p:sp>
        <p:nvSpPr>
          <p:cNvPr id="3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ND///8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r>
              <a:t>{Footer}</a:t>
            </a:r>
          </a:p>
        </p:txBody>
      </p:sp>
      <p:sp>
        <p:nvSpPr>
          <p:cNvPr id="4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P8A/w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2EF7E-30D3-8719-9D6A-C64CA1246B93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C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K4BAABtHAAA1AgAABAAAAAmAAAACAAAAIGAAAAAAAAA"/>
              </a:ext>
            </a:extLst>
          </p:cNvSpPr>
          <p:nvPr>
            <p:ph type="title"/>
          </p:nvPr>
        </p:nvSpPr>
        <p:spPr>
          <a:xfrm>
            <a:off x="609600" y="273050"/>
            <a:ext cx="4011295" cy="116205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algn="l">
              <a:defRPr sz="2000" b="1" cap="none"/>
            </a:lvl1pPr>
          </a:lstStyle>
          <a:p>
            <a:r>
              <a:t>Click to edit Master title style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MIB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Uh0AAK4BAABARwAAsCUAABAAAAAmAAAACAAAAAGAAAAAAAAA"/>
              </a:ext>
            </a:extLst>
          </p:cNvSpPr>
          <p:nvPr>
            <p:ph idx="1"/>
          </p:nvPr>
        </p:nvSpPr>
        <p:spPr>
          <a:xfrm>
            <a:off x="4766310" y="273050"/>
            <a:ext cx="6816090" cy="5853430"/>
          </a:xfrm>
        </p:spPr>
        <p:txBody>
          <a:bodyPr/>
          <a:lstStyle>
            <a:lvl1pPr>
              <a:buClr>
                <a:schemeClr val="hlink"/>
              </a:buClr>
              <a:buFont typeface="Wingdings" pitchFamily="2" charset="2"/>
              <a:buChar char=""/>
              <a:defRPr sz="3200" cap="none"/>
            </a:lvl1pPr>
            <a:lvl2pPr>
              <a:defRPr sz="2800" cap="none"/>
            </a:lvl2pPr>
            <a:lvl3pPr>
              <a:buClr>
                <a:schemeClr val="hlink"/>
              </a:buClr>
              <a:buFont typeface="Wingdings" pitchFamily="2" charset="2"/>
              <a:buChar char=""/>
              <a:defRPr sz="2400" cap="none"/>
            </a:lvl3pPr>
            <a:lvl4pPr>
              <a:defRPr sz="2000" cap="none"/>
            </a:lvl4pPr>
            <a:lvl5pPr>
              <a:buClr>
                <a:schemeClr val="hlink"/>
              </a:buClr>
              <a:buFont typeface="Wingdings" pitchFamily="2" charset="2"/>
              <a:buChar char=""/>
              <a:defRPr sz="2000" cap="none"/>
            </a:lvl5pPr>
            <a:lvl6pPr>
              <a:defRPr sz="2000" cap="none"/>
            </a:lvl6pPr>
            <a:lvl7pPr>
              <a:defRPr sz="2000" cap="none"/>
            </a:lvl7pPr>
            <a:lvl8pPr>
              <a:defRPr sz="2000" cap="none"/>
            </a:lvl8pPr>
            <a:lvl9pPr>
              <a:defRPr sz="2000" cap="none"/>
            </a:lvl9pPr>
          </a:lstStyle>
          <a:p>
            <a:pPr>
              <a:buClr>
                <a:schemeClr val="hlink"/>
              </a:buClr>
              <a:buFont typeface="Wingdings" pitchFamily="2" charset="2"/>
              <a:buChar char=""/>
            </a:pPr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>
              <a:buClr>
                <a:schemeClr val="hlink"/>
              </a:buClr>
              <a:buFont typeface="Wingdings" pitchFamily="2" charset="2"/>
              <a:buChar char=""/>
            </a:pPr>
            <a:r>
              <a:t>Third level</a:t>
            </a:r>
          </a:p>
          <a:p>
            <a:pPr lvl="3"/>
            <a:r>
              <a:t>Fourth level</a:t>
            </a:r>
          </a:p>
          <a:p>
            <a:pPr lvl="4">
              <a:buClr>
                <a:schemeClr val="hlink"/>
              </a:buClr>
              <a:buFont typeface="Wingdings" pitchFamily="2" charset="2"/>
              <a:buChar char=""/>
            </a:pPr>
            <a:r>
              <a:t>Fifth level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EIO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NQIAABtHAAAsCUAABAAAAAmAAAACAAAAAGAAAAAAAAA"/>
              </a:ext>
            </a:extLst>
          </p:cNvSpPr>
          <p:nvPr>
            <p:ph idx="2"/>
          </p:nvPr>
        </p:nvSpPr>
        <p:spPr>
          <a:xfrm>
            <a:off x="609600" y="1435100"/>
            <a:ext cx="4011295" cy="4691380"/>
          </a:xfrm>
        </p:spPr>
        <p:txBody>
          <a:bodyPr/>
          <a:lstStyle>
            <a:lvl1pPr marL="0" indent="0">
              <a:buNone/>
              <a:defRPr sz="1400" cap="none"/>
            </a:lvl1pPr>
            <a:lvl2pPr marL="457200" indent="0">
              <a:buNone/>
              <a:defRPr sz="1200" cap="none"/>
            </a:lvl2pPr>
            <a:lvl3pPr marL="914400" indent="0">
              <a:buNone/>
              <a:defRPr sz="1000" cap="none"/>
            </a:lvl3pPr>
            <a:lvl4pPr marL="1371600" indent="0">
              <a:buNone/>
              <a:defRPr sz="900" cap="none"/>
            </a:lvl4pPr>
            <a:lvl5pPr marL="1828800" indent="0">
              <a:buNone/>
              <a:defRPr sz="900" cap="none"/>
            </a:lvl5pPr>
            <a:lvl6pPr marL="2286000" indent="0">
              <a:buNone/>
              <a:defRPr sz="900" cap="none"/>
            </a:lvl6pPr>
            <a:lvl7pPr marL="2743200" indent="0">
              <a:buNone/>
              <a:defRPr sz="900" cap="none"/>
            </a:lvl7pPr>
            <a:lvl8pPr marL="3200400" indent="0">
              <a:buNone/>
              <a:defRPr sz="900" cap="none"/>
            </a:lvl8pPr>
            <a:lvl9pPr marL="3657600" indent="0">
              <a:buNone/>
              <a:defRPr sz="900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P4U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29F31-7FD3-8769-9D6A-893CD1246BDC}" type="datetime1">
              <a:t>21.11.2024</a:t>
            </a:fld>
            <a:endParaRPr/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P8A/w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r>
              <a:t>{Footer}</a:t>
            </a:r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cq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2C3CC-82D3-8735-9D6A-74608D246B21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C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P8AnQ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sg4AAIgdAACyOwAABCEAABAAAAAmAAAACAAAAIGAAAAAAAAA"/>
              </a:ext>
            </a:extLst>
          </p:cNvSpPr>
          <p:nvPr>
            <p:ph type="title"/>
          </p:nvPr>
        </p:nvSpPr>
        <p:spPr>
          <a:xfrm>
            <a:off x="2388870" y="4800600"/>
            <a:ext cx="7315200" cy="56642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algn="l">
              <a:defRPr sz="2000" b="1" cap="none"/>
            </a:lvl1pPr>
          </a:lstStyle>
          <a:p>
            <a:r>
              <a:t>Click to edit Master title style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Fsv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sg4AAMYDAACyOwAAFh0AABAAAAAmAAAACAAAAAGAAAAAAAAA"/>
              </a:ext>
            </a:extLst>
          </p:cNvSpPr>
          <p:nvPr>
            <p:ph idx="1"/>
          </p:nvPr>
        </p:nvSpPr>
        <p:spPr>
          <a:xfrm>
            <a:off x="2388870" y="613410"/>
            <a:ext cx="7315200" cy="4114800"/>
          </a:xfrm>
        </p:spPr>
        <p:txBody>
          <a:bodyPr/>
          <a:lstStyle>
            <a:lvl1pPr marL="0" indent="0">
              <a:buNone/>
              <a:defRPr sz="3200" cap="none"/>
            </a:lvl1pPr>
            <a:lvl2pPr marL="457200" indent="0">
              <a:buNone/>
              <a:defRPr sz="2800" cap="none"/>
            </a:lvl2pPr>
            <a:lvl3pPr marL="914400" indent="0">
              <a:buNone/>
              <a:defRPr sz="2400" cap="none"/>
            </a:lvl3pPr>
            <a:lvl4pPr marL="1371600" indent="0">
              <a:buNone/>
              <a:defRPr sz="2000" cap="none"/>
            </a:lvl4pPr>
            <a:lvl5pPr marL="1828800" indent="0">
              <a:buNone/>
              <a:defRPr sz="2000" cap="none"/>
            </a:lvl5pPr>
            <a:lvl6pPr marL="2286000" indent="0">
              <a:buNone/>
              <a:defRPr sz="2000" cap="none"/>
            </a:lvl6pPr>
            <a:lvl7pPr marL="2743200" indent="0">
              <a:buNone/>
              <a:defRPr sz="2000" cap="none"/>
            </a:lvl7pPr>
            <a:lvl8pPr marL="3200400" indent="0">
              <a:buNone/>
              <a:defRPr sz="2000" cap="none"/>
            </a:lvl8pPr>
            <a:lvl9pPr marL="3657600" indent="0">
              <a:buNone/>
              <a:defRPr sz="2000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CwV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sg4AAAQhAACyOwAA+CUAABAAAAAmAAAACAAAAAGAAAAAAAAA"/>
              </a:ext>
            </a:extLst>
          </p:cNvSpPr>
          <p:nvPr>
            <p:ph idx="2"/>
          </p:nvPr>
        </p:nvSpPr>
        <p:spPr>
          <a:xfrm>
            <a:off x="2388870" y="5367020"/>
            <a:ext cx="7315200" cy="805180"/>
          </a:xfrm>
        </p:spPr>
        <p:txBody>
          <a:bodyPr/>
          <a:lstStyle>
            <a:lvl1pPr marL="0" indent="0">
              <a:buNone/>
              <a:defRPr sz="1400" cap="none"/>
            </a:lvl1pPr>
            <a:lvl2pPr marL="457200" indent="0">
              <a:buNone/>
              <a:defRPr sz="1200" cap="none"/>
            </a:lvl2pPr>
            <a:lvl3pPr marL="914400" indent="0">
              <a:buNone/>
              <a:defRPr sz="1000" cap="none"/>
            </a:lvl3pPr>
            <a:lvl4pPr marL="1371600" indent="0">
              <a:buNone/>
              <a:defRPr sz="900" cap="none"/>
            </a:lvl4pPr>
            <a:lvl5pPr marL="1828800" indent="0">
              <a:buNone/>
              <a:defRPr sz="900" cap="none"/>
            </a:lvl5pPr>
            <a:lvl6pPr marL="2286000" indent="0">
              <a:buNone/>
              <a:defRPr sz="900" cap="none"/>
            </a:lvl6pPr>
            <a:lvl7pPr marL="2743200" indent="0">
              <a:buNone/>
              <a:defRPr sz="900" cap="none"/>
            </a:lvl7pPr>
            <a:lvl8pPr marL="3200400" indent="0">
              <a:buNone/>
              <a:defRPr sz="900" cap="none"/>
            </a:lvl8pPr>
            <a:lvl9pPr marL="3657600" indent="0">
              <a:buNone/>
              <a:defRPr sz="900" cap="none"/>
            </a:lvl9pPr>
          </a:lstStyle>
          <a:p>
            <a:r>
              <a:t>Click to edit Master text styles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EUP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AAAAAAAAAAA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ED2D98B-C5D3-872F-9D6A-337A97246B66}" type="datetime1">
              <a:t>21.11.2024</a:t>
            </a:fld>
            <a:endParaRPr/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DoS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AAAAAAAAAAA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r>
              <a:t>{Footer}</a:t>
            </a:r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gE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AAAAAAAAAAA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ED2C2E5-ABD3-8734-9D6A-5D618C246B08}" type="slidenum">
              <a:t>‹#›</a:t>
            </a:fld>
            <a:endParaRPr/>
          </a:p>
        </p:txBody>
      </p:sp>
    </p:spTree>
  </p:cSld>
  <p:clrMapOvr>
    <a:masterClrMapping/>
  </p:clrMapOvr>
  <p:hf hdr="0" ftr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City">
    <p:bg>
      <p:bgPr>
        <a:gradFill flip="none" rotWithShape="0">
          <a:gsLst>
            <a:gs pos="0">
              <a:schemeClr val="bg2"/>
            </a:gs>
            <a:gs pos="100000">
              <a:schemeClr val="accent2"/>
            </a:gs>
          </a:gsLst>
          <a:lin ang="162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2"/>
          <p:cNvGrpSpPr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6_cTE6ZxMAAAAlAAAAAQAAAA8BAAAAkAAAAEgAAACQAAAASAAAAAAAAAAAAAAAAAAAABcAAAAUAAAAAAAAAAAAAAD/fwAA/38AAAAAAAAJAAAABAAAAAAAAAAfAAAAVAAAAAAAAAAAAAAAAAAAAAAAAAAAAAAAAAAAAAAAAAAAAAAAAAAAAAAAAAAAAAAAAAAAAAAAAAAAAAAAAAAAAAAAAAAAAAAAAAAAAAAAAAAAAAAAAAAAACEAAAAYAAAAFAAAAAAAAACwIgAAzigAADAqAAAQAAAAJgAAAAgAAAD/////AAAAAA=="/>
              </a:ext>
            </a:extLst>
          </p:cNvGrpSpPr>
          <p:nvPr/>
        </p:nvGrpSpPr>
        <p:grpSpPr>
          <a:xfrm>
            <a:off x="0" y="5638800"/>
            <a:ext cx="6633210" cy="1219200"/>
            <a:chOff x="0" y="5638800"/>
            <a:chExt cx="6633210" cy="1219200"/>
          </a:xfrm>
        </p:grpSpPr>
        <p:sp>
          <p:nvSpPr>
            <p:cNvPr id="34" name="Rectangle44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AAAAALAiAAC5AgAAMCoAAAAAAAAmAAAACAAAAP//////////"/>
                </a:ext>
              </a:extLst>
            </p:cNvSpPr>
            <p:nvPr/>
          </p:nvSpPr>
          <p:spPr>
            <a:xfrm>
              <a:off x="0" y="5638800"/>
              <a:ext cx="442595" cy="12192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33" name="Rectangle43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cAUAAOYjAAAkBwAAMCoAAAAAAAAmAAAACAAAAP//////////"/>
                </a:ext>
              </a:extLst>
            </p:cNvSpPr>
            <p:nvPr/>
          </p:nvSpPr>
          <p:spPr>
            <a:xfrm>
              <a:off x="883920" y="5835650"/>
              <a:ext cx="276860" cy="102235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32" name="Rectangle37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awQAAFklAAAfBgAAMCoAAAAAAAAmAAAACAAAAP//////////"/>
                </a:ext>
              </a:extLst>
            </p:cNvSpPr>
            <p:nvPr/>
          </p:nvSpPr>
          <p:spPr>
            <a:xfrm>
              <a:off x="718185" y="6071235"/>
              <a:ext cx="276860" cy="78676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31" name="Rectangle38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DwMAAGojAADDBAAAMCoAAAAAAAAmAAAACAAAAP//////////"/>
                </a:ext>
              </a:extLst>
            </p:cNvSpPr>
            <p:nvPr/>
          </p:nvSpPr>
          <p:spPr>
            <a:xfrm>
              <a:off x="497205" y="5756910"/>
              <a:ext cx="276860" cy="110109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30" name="Rectangle35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CgIAAEknAAC+AwAAMCoAAAAAAAAmAAAACAAAAP//////////"/>
                </a:ext>
              </a:extLst>
            </p:cNvSpPr>
            <p:nvPr/>
          </p:nvSpPr>
          <p:spPr>
            <a:xfrm>
              <a:off x="331470" y="6386195"/>
              <a:ext cx="276860" cy="47180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29" name="Rectangle36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0gcAAGIkAADsDAAAMCoAAAAAAAAmAAAACAAAAP//////////"/>
                </a:ext>
              </a:extLst>
            </p:cNvSpPr>
            <p:nvPr/>
          </p:nvSpPr>
          <p:spPr>
            <a:xfrm>
              <a:off x="1271270" y="5914390"/>
              <a:ext cx="829310" cy="94361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28" name="Rectangle41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zQYAAFEmAACACAAAMCoAAAAAAAAmAAAACAAAAP//////////"/>
                </a:ext>
              </a:extLst>
            </p:cNvSpPr>
            <p:nvPr/>
          </p:nvSpPr>
          <p:spPr>
            <a:xfrm>
              <a:off x="1105535" y="6228715"/>
              <a:ext cx="276225" cy="62928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27" name="Rectangle42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igoAAKgjAAA+DAAAMCoAAAAAAAAmAAAACAAAAP//////////"/>
                </a:ext>
              </a:extLst>
            </p:cNvSpPr>
            <p:nvPr/>
          </p:nvSpPr>
          <p:spPr>
            <a:xfrm>
              <a:off x="1713230" y="5796280"/>
              <a:ext cx="276860" cy="106172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26" name="Rectangle39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7AwAAM0mAAD3DgAAMCoAAAAAAAAmAAAACAAAAP//////////"/>
                </a:ext>
              </a:extLst>
            </p:cNvSpPr>
            <p:nvPr/>
          </p:nvSpPr>
          <p:spPr>
            <a:xfrm>
              <a:off x="2100580" y="6307455"/>
              <a:ext cx="332105" cy="55054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25" name="Rectangle40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9w4AABMmAACpEAAAMCoAAAAAAAAmAAAACAAAAP//////////"/>
                </a:ext>
              </a:extLst>
            </p:cNvSpPr>
            <p:nvPr/>
          </p:nvSpPr>
          <p:spPr>
            <a:xfrm>
              <a:off x="2432685" y="6189345"/>
              <a:ext cx="275590" cy="66865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24" name="Rectangle45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LEAsQ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qRAAAKAkAABYEQAAMCoAAAAAAAAmAAAACAAAAP//////////"/>
                </a:ext>
              </a:extLst>
            </p:cNvSpPr>
            <p:nvPr/>
          </p:nvSpPr>
          <p:spPr>
            <a:xfrm>
              <a:off x="2708275" y="5953760"/>
              <a:ext cx="111125" cy="9042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23" name="Rectangle57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LEAsQ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rhEAAKAkAABdEgAAMCoAAAAAAAAmAAAACAAAAP//////////"/>
                </a:ext>
              </a:extLst>
            </p:cNvSpPr>
            <p:nvPr/>
          </p:nvSpPr>
          <p:spPr>
            <a:xfrm>
              <a:off x="2874010" y="5953760"/>
              <a:ext cx="111125" cy="9042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22" name="Rectangle58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LQAt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sxIAAKAkAABiEwAAMCoAAAAAAAAmAAAACAAAAP//////////"/>
                </a:ext>
              </a:extLst>
            </p:cNvSpPr>
            <p:nvPr/>
          </p:nvSpPr>
          <p:spPr>
            <a:xfrm>
              <a:off x="3039745" y="5953760"/>
              <a:ext cx="111125" cy="9042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21" name="Rectangle55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F42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WBEAAI8mAABsFQAAMCoAAAAAAAAmAAAACAAAAP//////////"/>
                </a:ext>
              </a:extLst>
            </p:cNvSpPr>
            <p:nvPr/>
          </p:nvSpPr>
          <p:spPr>
            <a:xfrm>
              <a:off x="2819400" y="6268085"/>
              <a:ext cx="662940" cy="58991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20" name="Rectangle56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McG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uRMAAKAkAABnFAAAMCoAAAAAAAAmAAAACAAAAP//////////"/>
                </a:ext>
              </a:extLst>
            </p:cNvSpPr>
            <p:nvPr/>
          </p:nvSpPr>
          <p:spPr>
            <a:xfrm>
              <a:off x="3206115" y="5953760"/>
              <a:ext cx="110490" cy="9042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19" name="Rectangle61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EFBQU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vhQAAKAkAABsFQAAMCoAAAAAAAAmAAAACAAAAP//////////"/>
                </a:ext>
              </a:extLst>
            </p:cNvSpPr>
            <p:nvPr/>
          </p:nvSpPr>
          <p:spPr>
            <a:xfrm>
              <a:off x="3371850" y="5953760"/>
              <a:ext cx="110490" cy="9042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18" name="Rectangle62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EFBQU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qRAAAKAkAABsFQAA1SUAAAAAAAAmAAAACAAAAP//////////"/>
                </a:ext>
              </a:extLst>
            </p:cNvSpPr>
            <p:nvPr/>
          </p:nvSpPr>
          <p:spPr>
            <a:xfrm rot="5400000">
              <a:off x="2997200" y="5664835"/>
              <a:ext cx="196215" cy="77406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17" name="Rectangle59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Hk9IjY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bBUAAHYpAAAvGgAAMCoAAAAAAAAmAAAACAAAAP//////////"/>
                </a:ext>
              </a:extLst>
            </p:cNvSpPr>
            <p:nvPr/>
          </p:nvSpPr>
          <p:spPr>
            <a:xfrm rot="5400000">
              <a:off x="3810000" y="6412230"/>
              <a:ext cx="118110" cy="77406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16" name="Rectangle60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GYzOE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GxYAAMUnAAAgFwAAMCoAAAAAAAAmAAAACAAAAP//////////"/>
                </a:ext>
              </a:extLst>
            </p:cNvSpPr>
            <p:nvPr/>
          </p:nvSpPr>
          <p:spPr>
            <a:xfrm>
              <a:off x="3593465" y="6464935"/>
              <a:ext cx="165735" cy="39306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15" name="Rectangle54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EFBRU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dhcAAMUnAAB8GAAAMCoAAAAAAAAmAAAACAAAAP//////////"/>
                </a:ext>
              </a:extLst>
            </p:cNvSpPr>
            <p:nvPr/>
          </p:nvSpPr>
          <p:spPr>
            <a:xfrm>
              <a:off x="3813810" y="6464935"/>
              <a:ext cx="166370" cy="39306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14" name="Rectangle48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HU1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0hgAAMUnAADXGQAAMCoAAAAAAAAmAAAACAAAAP//////////"/>
                </a:ext>
              </a:extLst>
            </p:cNvSpPr>
            <p:nvPr/>
          </p:nvSpPr>
          <p:spPr>
            <a:xfrm>
              <a:off x="4034790" y="6464935"/>
              <a:ext cx="165735" cy="39306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13" name="Rectangle49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JsJ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2RUAAIcnAAAhGgAAQCgAAAAAAAAmAAAACAAAAP//////////"/>
                </a:ext>
              </a:extLst>
            </p:cNvSpPr>
            <p:nvPr/>
          </p:nvSpPr>
          <p:spPr>
            <a:xfrm rot="5400000">
              <a:off x="3840480" y="6136640"/>
              <a:ext cx="117475" cy="69596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12" name="Rectangle46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K2XVV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LxoAALwoAADiGwAAMCoAAAAAAAAmAAAACAAAAP//////////"/>
                </a:ext>
              </a:extLst>
            </p:cNvSpPr>
            <p:nvPr/>
          </p:nvSpPr>
          <p:spPr>
            <a:xfrm rot="5400000">
              <a:off x="4276090" y="6602095"/>
              <a:ext cx="236220" cy="2762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11" name="Rectangle47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GVvbT4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4hsAAI8mAADnHAAAMCoAAAAAAAAmAAAACAAAAP//////////"/>
                </a:ext>
              </a:extLst>
            </p:cNvSpPr>
            <p:nvPr/>
          </p:nvSpPr>
          <p:spPr>
            <a:xfrm rot="5400000">
              <a:off x="4320540" y="6480175"/>
              <a:ext cx="589915" cy="1657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10" name="Rectangle52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Eyp9F4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5xwAAKAkAACgHwAAMCoAAAAAAAAmAAAACAAAAP//////////"/>
                </a:ext>
              </a:extLst>
            </p:cNvSpPr>
            <p:nvPr/>
          </p:nvSpPr>
          <p:spPr>
            <a:xfrm rot="5400000">
              <a:off x="4467860" y="6184265"/>
              <a:ext cx="904240" cy="44259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9" name="Rectangle53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FNwUHI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oB8AAIcnAAClIAAAMCoAAAAAAAAmAAAACAAAAP//////////"/>
                </a:ext>
              </a:extLst>
            </p:cNvSpPr>
            <p:nvPr/>
          </p:nvSpPr>
          <p:spPr>
            <a:xfrm rot="5400000">
              <a:off x="5007610" y="6558915"/>
              <a:ext cx="432435" cy="1657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8" name="Rectangle50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P////8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pSAAAJclAAALJAAAMCoAAAAAAAAmAAAACAAAAP//////////"/>
                </a:ext>
              </a:extLst>
            </p:cNvSpPr>
            <p:nvPr/>
          </p:nvSpPr>
          <p:spPr>
            <a:xfrm rot="5400000">
              <a:off x="5209540" y="6207760"/>
              <a:ext cx="747395" cy="55245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7" name="Rectangle51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CI1OCI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qiEAACQkAAAGIwAAMCoAAAAAAAAmAAAACAAAAP//////////"/>
                </a:ext>
              </a:extLst>
            </p:cNvSpPr>
            <p:nvPr/>
          </p:nvSpPr>
          <p:spPr>
            <a:xfrm rot="5400000">
              <a:off x="5091430" y="6256020"/>
              <a:ext cx="982980" cy="22098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6" name="Rectangle12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C93QU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CyQAAM0mAAAQJQAAMCoAAAAAAAAmAAAACAAAAP//////////"/>
                </a:ext>
              </a:extLst>
            </p:cNvSpPr>
            <p:nvPr/>
          </p:nvSpPr>
          <p:spPr>
            <a:xfrm rot="5400000">
              <a:off x="5666740" y="6499860"/>
              <a:ext cx="550545" cy="1657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5" name="Rectangle13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EFBQU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ECUAAFEmAADEJgAAMCoAAAAAAAAmAAAACAAAAP//////////"/>
                </a:ext>
              </a:extLst>
            </p:cNvSpPr>
            <p:nvPr/>
          </p:nvSpPr>
          <p:spPr>
            <a:xfrm rot="5400000">
              <a:off x="5848985" y="6404610"/>
              <a:ext cx="629285" cy="27686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4" name="Rectangle10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EFBQU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GicAAGojAADOKAAAMCoAAAAAAAAmAAAACAAAAP//////////"/>
                </a:ext>
              </a:extLst>
            </p:cNvSpPr>
            <p:nvPr/>
          </p:nvSpPr>
          <p:spPr>
            <a:xfrm rot="5400000">
              <a:off x="5944235" y="6169025"/>
              <a:ext cx="1101090" cy="27686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3" name="Rectangle11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EFBQU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FSYAAAMoAADJJwAAMCoAAAAAAAAmAAAACAAAAP//////////"/>
                </a:ext>
              </a:extLst>
            </p:cNvSpPr>
            <p:nvPr/>
          </p:nvSpPr>
          <p:spPr>
            <a:xfrm rot="5400000">
              <a:off x="6152515" y="6542405"/>
              <a:ext cx="353695" cy="27686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</p:grpSp>
      <p:grpSp>
        <p:nvGrpSpPr>
          <p:cNvPr id="35" name="Group1"/>
          <p:cNvGrpSpPr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6_cTE6ZxMAAAAlAAAAAQAAAA8BAAAAkAAAAEgAAACQAAAASAAAAAAAAAAAAAAAAAAAABcAAAAUAAAAAAAAAAAAAAD/fwAA/38AAAAAAAAJAAAABAAAAAAAAAAfAAAAVAAAAAAAAAAAAAAAAAAAAAAAAAAAAAAAAAAAAAAAAAAAAAAAAAAAAAAAAAAAAAAAAAAAAAAAAAAAAAAAAAAAAAAAAAAAAAAAAAAAAAAAAAAAAAAAAAAAACEAAAAYAAAAFAAAAFMmAABpIwAAAEsAADAqAAAQAAAAJgAAAAgAAAD/////AAAAAA=="/>
              </a:ext>
            </a:extLst>
          </p:cNvGrpSpPr>
          <p:nvPr/>
        </p:nvGrpSpPr>
        <p:grpSpPr>
          <a:xfrm>
            <a:off x="6229985" y="5756275"/>
            <a:ext cx="5962015" cy="1101725"/>
            <a:chOff x="6229985" y="5756275"/>
            <a:chExt cx="5962015" cy="1101725"/>
          </a:xfrm>
        </p:grpSpPr>
        <p:sp>
          <p:nvSpPr>
            <p:cNvPr id="65" name="Rectangle16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UUgAAIAlAAAASwAAMCoAAAAAAAAmAAAACAAAAP//////////"/>
                </a:ext>
              </a:extLst>
            </p:cNvSpPr>
            <p:nvPr/>
          </p:nvSpPr>
          <p:spPr>
            <a:xfrm flipH="1">
              <a:off x="11755755" y="6096000"/>
              <a:ext cx="436245" cy="7620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64" name="Rectangle14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7kMAAOYjAACdRQAAMCoAAAAAAAAmAAAACAAAAP//////////"/>
                </a:ext>
              </a:extLst>
            </p:cNvSpPr>
            <p:nvPr/>
          </p:nvSpPr>
          <p:spPr>
            <a:xfrm flipH="1">
              <a:off x="11042650" y="5835650"/>
              <a:ext cx="273685" cy="102235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63" name="Rectangle15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80QAAFolAACiRgAAMCoAAAAAAAAmAAAACAAAAP//////////"/>
                </a:ext>
              </a:extLst>
            </p:cNvSpPr>
            <p:nvPr/>
          </p:nvSpPr>
          <p:spPr>
            <a:xfrm flipH="1">
              <a:off x="11208385" y="6071870"/>
              <a:ext cx="273685" cy="78613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62" name="Rectangle9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SkYAAGkjAAD5RwAAMCoAAAAAAAAmAAAACAAAAP//////////"/>
                </a:ext>
              </a:extLst>
            </p:cNvSpPr>
            <p:nvPr/>
          </p:nvSpPr>
          <p:spPr>
            <a:xfrm flipH="1">
              <a:off x="11426190" y="5756275"/>
              <a:ext cx="273685" cy="11017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61" name="Rectangle3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TEcAAEknAAD7SAAAMCoAAAAAAAAmAAAACAAAAP//////////"/>
                </a:ext>
              </a:extLst>
            </p:cNvSpPr>
            <p:nvPr/>
          </p:nvSpPr>
          <p:spPr>
            <a:xfrm flipH="1">
              <a:off x="11590020" y="6386195"/>
              <a:ext cx="273685" cy="47180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60" name="Rectangle4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1TwAAIAlAADhQQAAMCoAAAAAAAAmAAAACAAAAP//////////"/>
                </a:ext>
              </a:extLst>
            </p:cNvSpPr>
            <p:nvPr/>
          </p:nvSpPr>
          <p:spPr>
            <a:xfrm flipH="1">
              <a:off x="9888855" y="6096000"/>
              <a:ext cx="820420" cy="7620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59" name="Rectangle1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lkIAAFImAABFRAAAMCoAAAAAAAAmAAAACAAAAP//////////"/>
                </a:ext>
              </a:extLst>
            </p:cNvSpPr>
            <p:nvPr/>
          </p:nvSpPr>
          <p:spPr>
            <a:xfrm flipH="1">
              <a:off x="10824210" y="6229350"/>
              <a:ext cx="273685" cy="62865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58" name="Rectangle2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4j4AAKcjAACRQAAAMCoAAAAAAAAmAAAACAAAAP//////////"/>
                </a:ext>
              </a:extLst>
            </p:cNvSpPr>
            <p:nvPr/>
          </p:nvSpPr>
          <p:spPr>
            <a:xfrm flipH="1">
              <a:off x="10222230" y="5795645"/>
              <a:ext cx="273685" cy="106235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57" name="Rectangle7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FUEAANgnAAAbQwAAMCoAAAAAAAAmAAAACAAAAP//////////"/>
                </a:ext>
              </a:extLst>
            </p:cNvSpPr>
            <p:nvPr/>
          </p:nvSpPr>
          <p:spPr>
            <a:xfrm flipH="1">
              <a:off x="10579735" y="6477000"/>
              <a:ext cx="328930" cy="3810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56" name="Rectangle8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CjUAABQmAAC5NgAAMCoAAAAAAAAmAAAACAAAAP//////////"/>
                </a:ext>
              </a:extLst>
            </p:cNvSpPr>
            <p:nvPr/>
          </p:nvSpPr>
          <p:spPr>
            <a:xfrm flipH="1">
              <a:off x="8622030" y="6189980"/>
              <a:ext cx="273685" cy="66802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55" name="Rectangle5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5zsAAJ8kAACUPAAAMCoAAAAAAAAmAAAACAAAAP//////////"/>
                </a:ext>
              </a:extLst>
            </p:cNvSpPr>
            <p:nvPr/>
          </p:nvSpPr>
          <p:spPr>
            <a:xfrm flipH="1">
              <a:off x="9737725" y="5953125"/>
              <a:ext cx="109855" cy="9048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54" name="Rectangle6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5joAAJ8kAACQOwAAMCoAAAAAAAAmAAAACAAAAP//////////"/>
                </a:ext>
              </a:extLst>
            </p:cNvSpPr>
            <p:nvPr/>
          </p:nvSpPr>
          <p:spPr>
            <a:xfrm flipH="1">
              <a:off x="9574530" y="5953125"/>
              <a:ext cx="107950" cy="9048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53" name="Rectangle17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4TkAAJ8kAACPOgAAMCoAAAAAAAAmAAAACAAAAP//////////"/>
                </a:ext>
              </a:extLst>
            </p:cNvSpPr>
            <p:nvPr/>
          </p:nvSpPr>
          <p:spPr>
            <a:xfrm flipH="1">
              <a:off x="9408795" y="5953125"/>
              <a:ext cx="110490" cy="9048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52" name="Rectangle29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4DcAAI4mAADnOwAAMCoAAAAAAAAmAAAACAAAAP//////////"/>
                </a:ext>
              </a:extLst>
            </p:cNvSpPr>
            <p:nvPr/>
          </p:nvSpPr>
          <p:spPr>
            <a:xfrm flipH="1">
              <a:off x="9083040" y="6267450"/>
              <a:ext cx="654685" cy="59055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51" name="Rectangle30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4DgAAJ8kAACOOQAAMCoAAAAAAAAmAAAACAAAAP//////////"/>
                </a:ext>
              </a:extLst>
            </p:cNvSpPr>
            <p:nvPr/>
          </p:nvSpPr>
          <p:spPr>
            <a:xfrm flipH="1">
              <a:off x="9245600" y="5953125"/>
              <a:ext cx="110490" cy="9048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50" name="Rectangle27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4DcAAJ8kAACKOAAAMCoAAAAAAAAmAAAACAAAAP//////////"/>
                </a:ext>
              </a:extLst>
            </p:cNvSpPr>
            <p:nvPr/>
          </p:nvSpPr>
          <p:spPr>
            <a:xfrm flipH="1">
              <a:off x="9083040" y="5953125"/>
              <a:ext cx="107950" cy="9048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49" name="Rectangle28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4DcAAJ8kAACUPAAA1SUAAAAAAAAmAAAACAAAAP//////////"/>
                </a:ext>
              </a:extLst>
            </p:cNvSpPr>
            <p:nvPr/>
          </p:nvSpPr>
          <p:spPr>
            <a:xfrm rot="16200000" flipH="1">
              <a:off x="9366885" y="5669280"/>
              <a:ext cx="196850" cy="7645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48" name="Rectangle33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Gy8AAHcpAADUMwAAMCoAAAAAAAAmAAAACAAAAP//////////"/>
                </a:ext>
              </a:extLst>
            </p:cNvSpPr>
            <p:nvPr/>
          </p:nvSpPr>
          <p:spPr>
            <a:xfrm rot="16200000" flipH="1">
              <a:off x="7982585" y="6415405"/>
              <a:ext cx="117475" cy="76771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47" name="Rectangle34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JTIAAMQnAAAmMwAAMCoAAAAAAAAmAAAACAAAAP//////////"/>
                </a:ext>
              </a:extLst>
            </p:cNvSpPr>
            <p:nvPr/>
          </p:nvSpPr>
          <p:spPr>
            <a:xfrm flipH="1">
              <a:off x="8151495" y="6464300"/>
              <a:ext cx="163195" cy="3937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46" name="Rectangle31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yjAAAMQnAADPMQAAMCoAAAAAAAAmAAAACAAAAP//////////"/>
                </a:ext>
              </a:extLst>
            </p:cNvSpPr>
            <p:nvPr/>
          </p:nvSpPr>
          <p:spPr>
            <a:xfrm flipH="1">
              <a:off x="7931150" y="6464300"/>
              <a:ext cx="165735" cy="3937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45" name="Rectangle32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ci8AAMQnAAB3MAAAMCoAAAAAAAAmAAAACAAAAP//////////"/>
                </a:ext>
              </a:extLst>
            </p:cNvSpPr>
            <p:nvPr/>
          </p:nvSpPr>
          <p:spPr>
            <a:xfrm flipH="1">
              <a:off x="7712710" y="6464300"/>
              <a:ext cx="165735" cy="3937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44" name="Rectangle26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Ki8AAIUnAABmMwAAQSgAAAAAAAAmAAAACAAAAP//////////"/>
                </a:ext>
              </a:extLst>
            </p:cNvSpPr>
            <p:nvPr/>
          </p:nvSpPr>
          <p:spPr>
            <a:xfrm rot="16200000" flipH="1">
              <a:off x="7951470" y="6139815"/>
              <a:ext cx="119380" cy="6883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43" name="Rectangle20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nzMAALsoAABONQAAMCoAAAAAAAAmAAAACAAAAP//////////"/>
                </a:ext>
              </a:extLst>
            </p:cNvSpPr>
            <p:nvPr/>
          </p:nvSpPr>
          <p:spPr>
            <a:xfrm rot="16200000" flipH="1">
              <a:off x="8409940" y="6602730"/>
              <a:ext cx="236855" cy="27368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42" name="Rectangle21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Zi4AAI4mAABnLwAAMCoAAAAAAAAmAAAACAAAAP//////////"/>
                </a:ext>
              </a:extLst>
            </p:cNvSpPr>
            <p:nvPr/>
          </p:nvSpPr>
          <p:spPr>
            <a:xfrm rot="16200000" flipH="1">
              <a:off x="7329170" y="6480810"/>
              <a:ext cx="590550" cy="16319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41" name="Rectangle18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tisAAJ8kAABmLgAAMCoAAAAAAAAmAAAACAAAAP//////////"/>
                </a:ext>
              </a:extLst>
            </p:cNvSpPr>
            <p:nvPr/>
          </p:nvSpPr>
          <p:spPr>
            <a:xfrm rot="16200000" flipH="1">
              <a:off x="6871970" y="6186805"/>
              <a:ext cx="904875" cy="43688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40" name="Rectangle19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sSoAAIUnAAC2KwAAMCoAAAAAAAAmAAAACAAAAP//////////"/>
                </a:ext>
              </a:extLst>
            </p:cNvSpPr>
            <p:nvPr/>
          </p:nvSpPr>
          <p:spPr>
            <a:xfrm rot="16200000" flipH="1">
              <a:off x="6805930" y="6558280"/>
              <a:ext cx="433705" cy="1657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39" name="Rectangle24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VCcAAJYlAACxKgAAMCoAAAAAAAAmAAAACAAAAP//////////"/>
                </a:ext>
              </a:extLst>
            </p:cNvSpPr>
            <p:nvPr/>
          </p:nvSpPr>
          <p:spPr>
            <a:xfrm rot="16200000" flipH="1">
              <a:off x="6292850" y="6210300"/>
              <a:ext cx="748030" cy="5467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38" name="Rectangle25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UyYAAM0mAABUJwAAMCoAAAAAAAAmAAAACAAAAP//////////"/>
                </a:ext>
              </a:extLst>
            </p:cNvSpPr>
            <p:nvPr/>
          </p:nvSpPr>
          <p:spPr>
            <a:xfrm rot="16200000" flipH="1">
              <a:off x="6036310" y="6501130"/>
              <a:ext cx="550545" cy="16319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37" name="Rectangle22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IDwAALsoAADOPQAAMCoAAAAAAAAmAAAACAAAAP//////////"/>
                </a:ext>
              </a:extLst>
            </p:cNvSpPr>
            <p:nvPr/>
          </p:nvSpPr>
          <p:spPr>
            <a:xfrm rot="16200000" flipH="1">
              <a:off x="9791700" y="6603365"/>
              <a:ext cx="236855" cy="27305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  <p:sp>
          <p:nvSpPr>
            <p:cNvPr id="36" name="Rectangle23"/>
            <p:cNvSpPr>
              <a:extLst>
                <a:ext uri="smNativeData">
  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0AAAAAkAAAAEgAAACQAAAASAAAAAAAAAABAAAAAAAAAAEAAABQAAAAAAAAAAAA4D8AAAAAAADgPwAAAAAAAOA/AAAAAAAA4D8AAAAAAADgPwAAAAAAAOA/AAAAAAAA4D8AAAAAAADgPwAAAAAAAOA/AAAAAAAA4D8CAAAAjAAAAAEAAAAAAAAAN18vCDdfLwgAAAAAAAAAAAAAAAAAAAAAAAAAAAAAAAAAAAAAeAAAAAEAAABAAAAAAAAAAAAAAABaAAAAAAAAAAAAAAAAAAAAAAAAAAAAAAAAAAAAAAAAAAAAAAAAAAAAAAAAAAAAAAAAAAAAAAAAAAAAAAAAAAAAAAAAAAAAAAAAAAAAFAAAADwAAAAAAAAAAAAAAP///wkBAAAAAQAAAAEAAAABAAAAAQAAAAEAAAAAAAAAZAAAAGQAAAAAAAAAZAAAAGQAAAAVAAAAYAAAAAAAAAAAAAAAEg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N18vATdfLwEAAAAAAAAAAAAAAAAAAAAAAAAAAAAAAAAAAAAAAAAAAP///wJ/f38AVYY8A8zMzADAwP8Af39/AAAAAAAAAAAAAAAAAAAAAAAAAAAAIQAAABgAAAAUAAAAvzUAAGAnAACVOAAAMCoAAAAAAAAmAAAACAAAAP//////////"/>
                </a:ext>
              </a:extLst>
            </p:cNvSpPr>
            <p:nvPr/>
          </p:nvSpPr>
          <p:spPr>
            <a:xfrm rot="16200000" flipH="1">
              <a:off x="8738870" y="6398895"/>
              <a:ext cx="457200" cy="46101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</p:sp>
      </p:grpSp>
      <p:sp>
        <p:nvSpPr>
          <p:cNvPr id="66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ICAgI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LABAABARwAAuAgAABAAAAAmAAAACAAAAP//////////"/>
              </a:ext>
            </a:extLst>
          </p:cNvSpPr>
          <p:nvPr>
            <p:ph type="title"/>
          </p:nvPr>
        </p:nvSpPr>
        <p:spPr>
          <a:xfrm>
            <a:off x="609600" y="274320"/>
            <a:ext cx="10972800" cy="114300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/>
          <a:p>
            <a:r>
              <a:t>Click to edit Master title style</a:t>
            </a:r>
          </a:p>
        </p:txBody>
      </p:sp>
      <p:sp>
        <p:nvSpPr>
          <p:cNvPr id="67" name="SlideText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P8A/w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NgJAABARwAAsCUAABAAAAAmAAAACAAAAP//////////"/>
              </a:ext>
            </a:extLst>
          </p:cNvSpPr>
          <p:nvPr>
            <p:ph type="body" idx="1"/>
          </p:nvPr>
        </p:nvSpPr>
        <p:spPr>
          <a:xfrm>
            <a:off x="609600" y="1600200"/>
            <a:ext cx="10972800" cy="452628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t">
            <a:prstTxWarp prst="textNoShape">
              <a:avLst/>
            </a:prstTxWarp>
          </a:bodyPr>
          <a:lstStyle/>
          <a:p>
            <a:pPr>
              <a:buFont typeface="Wingdings" pitchFamily="2" charset="2"/>
            </a:pPr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>
              <a:buFont typeface="Wingdings" pitchFamily="2" charset="2"/>
            </a:pPr>
            <a:r>
              <a:t>Third level</a:t>
            </a:r>
          </a:p>
          <a:p>
            <a:pPr lvl="3"/>
            <a:r>
              <a:t>Fourth level</a:t>
            </a:r>
          </a:p>
          <a:p>
            <a:pPr lvl="4">
              <a:buFont typeface="Wingdings" pitchFamily="2" charset="2"/>
            </a:pPr>
            <a:r>
              <a:t>Fifth level</a:t>
            </a:r>
          </a:p>
        </p:txBody>
      </p:sp>
      <p:sp>
        <p:nvSpPr>
          <p:cNvPr id="68" name="DateTime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AMAABsnAABAFQAAWSkAABAAAAAmAAAACAAAAP//////////"/>
              </a:ext>
            </a:extLst>
          </p:cNvSpPr>
          <p:nvPr>
            <p:ph type="dt" sz="quarter" idx="2"/>
          </p:nvPr>
        </p:nvSpPr>
        <p:spPr>
          <a:xfrm>
            <a:off x="609600" y="6356985"/>
            <a:ext cx="2844800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l">
              <a:defRPr sz="1200" cap="none">
                <a:latin typeface="Segoe UI" pitchFamily="2" charset="-52"/>
                <a:ea typeface="SimSun" charset="0"/>
                <a:cs typeface="Times New Roman" pitchFamily="1" charset="-52"/>
              </a:defRPr>
            </a:lvl1pPr>
          </a:lstStyle>
          <a:p>
            <a:fld id="{3ED2AB47-09D3-875D-9D6A-FF08E5246BAA}" type="datetime1">
              <a:t>21.11.2024</a:t>
            </a:fld>
            <a:endParaRPr/>
          </a:p>
        </p:txBody>
      </p:sp>
      <p:sp>
        <p:nvSpPr>
          <p:cNvPr id="69" name="Foot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KQP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BkAABsnAABgMQAAWSkAABAAAAAmAAAACAAAAP//////////"/>
              </a:ext>
            </a:extLst>
          </p:cNvSpPr>
          <p:nvPr>
            <p:ph type="ftr" sz="quarter" idx="3"/>
          </p:nvPr>
        </p:nvSpPr>
        <p:spPr>
          <a:xfrm>
            <a:off x="4165600" y="6356985"/>
            <a:ext cx="3860800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ctr">
              <a:defRPr sz="1200" cap="none">
                <a:latin typeface="Segoe UI" pitchFamily="2" charset="-52"/>
                <a:ea typeface="SimSun" charset="0"/>
                <a:cs typeface="Times New Roman" pitchFamily="1" charset="-52"/>
              </a:defRPr>
            </a:lvl1pPr>
          </a:lstStyle>
          <a:p>
            <a:endParaRPr/>
          </a:p>
        </p:txBody>
      </p:sp>
      <p:sp>
        <p:nvSpPr>
          <p:cNvPr id="70" name="SlideNumberArea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LIAsg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wDUAABsnAABARwAAWSkAABAAAAAmAAAACAAAAP//////////"/>
              </a:ext>
            </a:extLst>
          </p:cNvSpPr>
          <p:nvPr>
            <p:ph type="sldNum" sz="quarter" idx="4"/>
          </p:nvPr>
        </p:nvSpPr>
        <p:spPr>
          <a:xfrm>
            <a:off x="8737600" y="6356985"/>
            <a:ext cx="2844800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r">
              <a:defRPr sz="1200" cap="none">
                <a:latin typeface="Segoe UI" pitchFamily="2" charset="-52"/>
                <a:ea typeface="SimSun" charset="0"/>
                <a:cs typeface="Times New Roman" pitchFamily="1" charset="-52"/>
              </a:defRPr>
            </a:lvl1pPr>
          </a:lstStyle>
          <a:p>
            <a:fld id="{3ED2D8CE-80D3-872E-9D6A-767B96246B23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marL="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4400" b="1" i="0" u="none" strike="noStrike" kern="1" cap="none" spc="0" baseline="0">
          <a:solidFill>
            <a:schemeClr val="tx2"/>
          </a:solidFill>
          <a:effectLst>
            <a:outerShdw dist="63500" dir="3600000" algn="tl" rotWithShape="0">
              <a:srgbClr val="000000">
                <a:alpha val="40000"/>
              </a:srgbClr>
            </a:outerShdw>
          </a:effectLst>
          <a:latin typeface="Segoe UI" pitchFamily="2" charset="-52"/>
          <a:ea typeface="Segoe UI" pitchFamily="2" charset="-52"/>
          <a:cs typeface="Segoe UI" pitchFamily="2" charset="-52"/>
        </a:defRPr>
      </a:lvl1pPr>
      <a:lvl2pPr marL="4572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2pPr>
      <a:lvl3pPr marL="9144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3pPr>
      <a:lvl4pPr marL="13716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4pPr>
      <a:lvl5pPr marL="18288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5pPr>
      <a:lvl6pPr marL="22860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6pPr>
      <a:lvl7pPr marL="27432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7pPr>
      <a:lvl8pPr marL="32004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8pPr>
      <a:lvl9pPr marL="36576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9pPr>
    </p:titleStyle>
    <p:bodyStyle>
      <a:lvl1pPr marL="0" marR="0" indent="0" algn="l" defTabSz="449580">
        <a:lnSpc>
          <a:spcPct val="100000"/>
        </a:lnSpc>
        <a:spcBef>
          <a:spcPts val="0"/>
        </a:spcBef>
        <a:spcAft>
          <a:spcPts val="0"/>
        </a:spcAft>
        <a:buClr>
          <a:schemeClr val="hlink"/>
        </a:buClr>
        <a:buSzTx/>
        <a:buFont typeface="Wingdings" pitchFamily="2" charset="2"/>
        <a:buChar char=""/>
        <a:tabLst/>
        <a:defRPr sz="3200" b="0" i="0" u="none" strike="noStrike" kern="1" cap="none" spc="0" baseline="0">
          <a:solidFill>
            <a:schemeClr val="tx1"/>
          </a:solidFill>
          <a:effectLst/>
          <a:latin typeface="Segoe UI" pitchFamily="2" charset="-52"/>
          <a:ea typeface="Segoe UI" pitchFamily="2" charset="-52"/>
          <a:cs typeface="Segoe UI" pitchFamily="2" charset="-52"/>
        </a:defRPr>
      </a:lvl1pPr>
      <a:lvl2pPr marL="742950" marR="0" indent="-285750" algn="l" defTabSz="44958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–"/>
        <a:tabLst/>
        <a:defRPr sz="2800" b="0" i="0" u="none" strike="noStrike" kern="1" cap="none" spc="0" baseline="0">
          <a:solidFill>
            <a:schemeClr val="tx1"/>
          </a:solidFill>
          <a:effectLst/>
          <a:latin typeface="Segoe UI" pitchFamily="2" charset="-52"/>
          <a:ea typeface="Segoe UI" pitchFamily="2" charset="-52"/>
          <a:cs typeface="Segoe UI" pitchFamily="2" charset="-52"/>
        </a:defRPr>
      </a:lvl2pPr>
      <a:lvl3pPr marL="914400" marR="0" indent="0" algn="l" defTabSz="449580">
        <a:lnSpc>
          <a:spcPct val="100000"/>
        </a:lnSpc>
        <a:spcBef>
          <a:spcPts val="0"/>
        </a:spcBef>
        <a:spcAft>
          <a:spcPts val="0"/>
        </a:spcAft>
        <a:buClr>
          <a:schemeClr val="hlink"/>
        </a:buClr>
        <a:buSzTx/>
        <a:buFont typeface="Wingdings" pitchFamily="2" charset="2"/>
        <a:buChar char=""/>
        <a:tabLst/>
        <a:defRPr sz="2400" b="0" i="0" u="none" strike="noStrike" kern="1" cap="none" spc="0" baseline="0">
          <a:solidFill>
            <a:schemeClr val="tx1"/>
          </a:solidFill>
          <a:effectLst/>
          <a:latin typeface="Segoe UI" pitchFamily="2" charset="-52"/>
          <a:ea typeface="Segoe UI" pitchFamily="2" charset="-52"/>
          <a:cs typeface="Segoe UI" pitchFamily="2" charset="-52"/>
        </a:defRPr>
      </a:lvl3pPr>
      <a:lvl4pPr marL="1600200" marR="0" indent="-228600" algn="l" defTabSz="44958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–"/>
        <a:tabLst/>
        <a:defRPr sz="2000" b="0" i="0" u="none" strike="noStrike" kern="1" cap="none" spc="0" baseline="0">
          <a:solidFill>
            <a:schemeClr val="tx1"/>
          </a:solidFill>
          <a:effectLst/>
          <a:latin typeface="Segoe UI" pitchFamily="2" charset="-52"/>
          <a:ea typeface="Segoe UI" pitchFamily="2" charset="-52"/>
          <a:cs typeface="Segoe UI" pitchFamily="2" charset="-52"/>
        </a:defRPr>
      </a:lvl4pPr>
      <a:lvl5pPr marL="1828800" marR="0" indent="0" algn="l" defTabSz="449580">
        <a:lnSpc>
          <a:spcPct val="100000"/>
        </a:lnSpc>
        <a:spcBef>
          <a:spcPts val="0"/>
        </a:spcBef>
        <a:spcAft>
          <a:spcPts val="0"/>
        </a:spcAft>
        <a:buClr>
          <a:schemeClr val="hlink"/>
        </a:buClr>
        <a:buSzTx/>
        <a:buFont typeface="Wingdings" pitchFamily="2" charset="2"/>
        <a:buChar char=""/>
        <a:tabLst/>
        <a:defRPr sz="2000" b="0" i="0" u="none" strike="noStrike" kern="1" cap="none" spc="0" baseline="0">
          <a:solidFill>
            <a:schemeClr val="tx1"/>
          </a:solidFill>
          <a:effectLst/>
          <a:latin typeface="Segoe UI" pitchFamily="2" charset="-52"/>
          <a:ea typeface="Segoe UI" pitchFamily="2" charset="-52"/>
          <a:cs typeface="Segoe UI" pitchFamily="2" charset="-52"/>
        </a:defRPr>
      </a:lvl5pPr>
      <a:lvl6pPr marL="2514600" marR="0" indent="-228600" algn="l" defTabSz="44958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6pPr>
      <a:lvl7pPr marL="2971800" marR="0" indent="-228600" algn="l" defTabSz="44958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7pPr>
      <a:lvl8pPr marL="3429000" marR="0" indent="-228600" algn="l" defTabSz="44958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8pPr>
      <a:lvl9pPr marL="3886200" marR="0" indent="-228600" algn="l" defTabSz="44958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9pPr>
    </p:bodyStyle>
    <p:otherStyle>
      <a:lvl1pPr marL="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1pPr>
      <a:lvl2pPr marL="4572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2pPr>
      <a:lvl3pPr marL="9144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3pPr>
      <a:lvl4pPr marL="13716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4pPr>
      <a:lvl5pPr marL="18288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5pPr>
      <a:lvl6pPr marL="22860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6pPr>
      <a:lvl7pPr marL="27432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7pPr>
      <a:lvl8pPr marL="32004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8pPr>
      <a:lvl9pPr marL="3657600" marR="0" indent="0" algn="l" defTabSz="44958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-52"/>
          <a:ea typeface="SimSun" charset="0"/>
          <a:cs typeface="Times New Roman" pitchFamily="1" charset="-52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AUAABoNAABgRQAAJhYAAAAAAAAmAAAACAAAAAEAAAAAAAAA"/>
              </a:ext>
            </a:extLst>
          </p:cNvSpPr>
          <p:nvPr>
            <p:ph type="ctrTitle"/>
          </p:nvPr>
        </p:nvSpPr>
        <p:spPr>
          <a:xfrm>
            <a:off x="914400" y="2129790"/>
            <a:ext cx="10363200" cy="1470660"/>
          </a:xfrm>
        </p:spPr>
        <p:txBody>
          <a:bodyPr/>
          <a:lstStyle/>
          <a:p>
            <a:pPr>
              <a:defRPr cap="none">
                <a:latin typeface="Times New Roman" pitchFamily="1" charset="-52"/>
                <a:ea typeface="Times New Roman" pitchFamily="1" charset="-52"/>
                <a:cs typeface="Segoe UI" pitchFamily="2" charset="-52"/>
              </a:defRPr>
            </a:pPr>
            <a:r>
              <a:rPr dirty="0" err="1" smtClean="0"/>
              <a:t>Пр</a:t>
            </a:r>
            <a:r>
              <a:rPr lang="ru-RU" dirty="0"/>
              <a:t>е</a:t>
            </a:r>
            <a:r>
              <a:rPr dirty="0" err="1" smtClean="0"/>
              <a:t>зентация</a:t>
            </a:r>
            <a:r>
              <a:rPr dirty="0" smtClean="0"/>
              <a:t> </a:t>
            </a:r>
            <a:r>
              <a:rPr dirty="0"/>
              <a:t>«</a:t>
            </a:r>
            <a:r>
              <a:rPr dirty="0" err="1"/>
              <a:t>Порешаем</a:t>
            </a:r>
            <a:r>
              <a:rPr dirty="0"/>
              <a:t>!»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14:flythrough/>
        <p:extLst>
          <p:ext uri="smNativeData">
            <pr:smNativeData xmlns:p15="http://schemas.microsoft.com/office/powerpoint/2012/main" xmlns:pr="smNativeData" xmlns="smNativeData" val="cTE6ZwAAAAC4CwAAAAAAADk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cTE6ZwAAAAC4CwAAAAAAADk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F8AY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r>
              <a:t>1.Какое количество теплоты отдает стакан кипятка (250см³), остывая до температуры 14 °C ?</a:t>
            </a:r>
          </a:p>
        </p:txBody>
      </p:sp>
      <p:sp>
        <p:nvSpPr>
          <p:cNvPr id="3" name="Под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QAsAAOgXAADAPwAAsCIAABAAAAAmAAAACAAAAAAAAAAAAAAA"/>
              </a:ext>
            </a:extLst>
          </p:cNvSpPr>
          <p:nvPr>
            <p:ph type="subTitle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14:flythrough/>
        <p:extLst>
          <p:ext uri="smNativeData">
            <pr:smNativeData xmlns:p15="http://schemas.microsoft.com/office/powerpoint/2012/main" xmlns:pr="smNativeData" xmlns="smNativeData" val="cTE6ZwAAAAC4CwAAAAAAADk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cTE6ZwAAAAC4CwAAAAAAADk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r>
              <a:t>2. Сколько каменного угля нужно сжешь , чтобы получить столько же энергии , сколько её выделяется при сгорании бензина объемом 6 м³?</a:t>
            </a:r>
          </a:p>
        </p:txBody>
      </p:sp>
      <p:sp>
        <p:nvSpPr>
          <p:cNvPr id="3" name="Под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QAsAAOgXAADAPwAAsCIAABAAAAAmAAAACAAAAAAAAAAAAAAA"/>
              </a:ext>
            </a:extLst>
          </p:cNvSpPr>
          <p:nvPr>
            <p:ph type="subTitle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14:flythrough/>
        <p:extLst>
          <p:ext uri="smNativeData">
            <pr:smNativeData xmlns:p15="http://schemas.microsoft.com/office/powerpoint/2012/main" xmlns:pr="smNativeData" xmlns="smNativeData" val="cTE6ZwAAAAC4CwAAAAAAADk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cTE6ZwAAAAC4CwAAAAAAADk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EFBQU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r>
              <a:t>3. Сколько энергии требуется для плавления куска свинца массой 0,5 кг, взятого при температуре 27°C?</a:t>
            </a:r>
          </a:p>
        </p:txBody>
      </p:sp>
      <p:sp>
        <p:nvSpPr>
          <p:cNvPr id="3" name="Под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QAsAAOgXAADAPwAAsCIAABAAAAAmAAAACAAAAAAAAAAAAAAA"/>
              </a:ext>
            </a:extLst>
          </p:cNvSpPr>
          <p:nvPr>
            <p:ph type="subTitle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14:flythrough/>
        <p:extLst>
          <p:ext uri="smNativeData">
            <pr:smNativeData xmlns:p15="http://schemas.microsoft.com/office/powerpoint/2012/main" xmlns:pr="smNativeData" xmlns="smNativeData" val="cTE6ZwAAAAC4CwAAAAAAADk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cTE6ZwAAAAC4CwAAAAAAADk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MKXB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r>
              <a:t>4. Какое количество теплоты необходимо сообщить воде массой 10 г, взятой при температуре 0°C,для того, чтобы нагреть её до температуры кипения и испарить?</a:t>
            </a:r>
          </a:p>
        </p:txBody>
      </p:sp>
      <p:sp>
        <p:nvSpPr>
          <p:cNvPr id="3" name="Под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MPsAw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QAsAAOgXAADAPwAAsCIAABAAAAAmAAAACAAAAAAAAAAAAAAA"/>
              </a:ext>
            </a:extLst>
          </p:cNvSpPr>
          <p:nvPr>
            <p:ph type="subTitle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14:flythrough/>
        <p:extLst>
          <p:ext uri="smNativeData">
            <pr:smNativeData xmlns:p15="http://schemas.microsoft.com/office/powerpoint/2012/main" xmlns:pr="smNativeData" xmlns="smNativeData" val="cTE6ZwAAAAC4CwAAAAAAADk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cTE6ZwAAAAC4CwAAAAAAADk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r>
              <a:t>5. Двигатель внутреннего сгорания совершил полезную работу, равную 2,3 * 10⁵ кДж, и израсходовал при этом 2 кг бензина. Вычислите КПД этого двигателя.</a:t>
            </a:r>
          </a:p>
        </p:txBody>
      </p:sp>
      <p:sp>
        <p:nvSpPr>
          <p:cNvPr id="3" name="Под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QAsAAOgXAADAPwAAsCIAABAAAAAmAAAACAAAAAAAAAAAAAAA"/>
              </a:ext>
            </a:extLst>
          </p:cNvSpPr>
          <p:nvPr>
            <p:ph type="subTitle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14:flythrough/>
        <p:extLst>
          <p:ext uri="smNativeData">
            <pr:smNativeData xmlns:p15="http://schemas.microsoft.com/office/powerpoint/2012/main" xmlns:pr="smNativeData" xmlns="smNativeData" val="cTE6ZwAAAAC4CwAAAAAAADk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cTE6ZwAAAAC4CwAAAAAAADk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B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oAUAABoNAABgRQAAJhYAABAAAAAmAAAACAAAAAAAAAAAAAAA"/>
              </a:ext>
            </a:extLst>
          </p:cNvSpPr>
          <p:nvPr>
            <p:ph type="ctrTitle"/>
          </p:nvPr>
        </p:nvSpPr>
        <p:spPr/>
        <p:txBody>
          <a:bodyPr/>
          <a:lstStyle/>
          <a:p>
            <a:r>
              <a:t>6. На сколько изменится температура воды, масса которой 22 кг , если ей передать всю энергию, выделившуюся при сгорании керосина массой 10 г?</a:t>
            </a:r>
          </a:p>
        </p:txBody>
      </p:sp>
      <p:sp>
        <p:nvSpPr>
          <p:cNvPr id="3" name="ПодзаголовокСлайда1"/>
          <p:cNvSpPr>
            <a:spLocks noGrp="1" noChangeArrowheads="1"/>
            <a:extLst>
              <a:ext uri="smNativeData">
                <pr:smNativeData xmlns:mc="http://schemas.openxmlformats.org/markup-compatibility/2006" xmlns:p14="http://schemas.microsoft.com/office/powerpoint/2010/main" xmlns:p15="http://schemas.microsoft.com/office/powerpoint/2012/main" xmlns:pr="smNativeData" xmlns="smNativeData" val="SMDATA_15_cTE6ZxMAAAAlAAAAZAAAAA8BAAAAkAAAAEgAAACQAAAASAAAAAAAAAAAAAAAAAAAAAEAAABQAAAAAAAAAAAA4D8AAAAAAADgPwAAAAAAAOA/AAAAAAAA4D8AAAAAAADgPwAAAAAAAOA/AAAAAAAA4D8AAAAAAADgPwAAAAAAAOA/AAAAAAAA4D8CAAAAjAAAAAAAAAAAAAAAAMxmDDdfLwgAAAAAAAAAAAAAAAAAAAAAAAAAAAAAAAAAAAAAZAAAAAEAAABAAAAAAAAAAAAAAAAAAAAAAAAAAAAAAAAAAAAAAAAAAAAAAAAAAAAAAAAAAAAAAAAAAAAAAAAAAAAAAAAAAAAAAAAAAAAAAAAAAAAAAAAAAAAAAAAAAAAAFAAAADwAAAAAAAAAAAAAAP///wkUAAAAAQAAABQAAAAUAAAAFAAAAAEAAAAAAAAAZAAAAGQAAAAAAAAAZAAAAGQAAAAVAAAAYAAAAAAAAAAAAAAADwAAACADAAAAAAAAAAAAAAEAAACgMgAAVgcAAKr4//8BAAAAf39/AAEAAABkAAAAAAAAABQAAABAHwAAAAAAACYAAAAAAAAAwOD//wAAAAAmAAAAZAAAABYAAABMAAAAAAAAAAAAAAAEAAAAAAAAAAEAAABVhjw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MxmBTdfLwEAAAAAAAAAAAAAAAAAAAAAAAAAAAAAAAAAAAAAAAAAAP///wJ/f38AVYY8A8zMzADAwP8Af39/AAAAAAAAAAAAAAAAAAAAAAAAAAAAIQAAABgAAAAUAAAAQAsAAOgXAADAPwAAsCIAABAAAAAmAAAACAAAAAAAAAAAAAAA"/>
              </a:ext>
            </a:extLst>
          </p:cNvSpPr>
          <p:nvPr>
            <p:ph type="subTitle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14:flythrough/>
        <p:extLst>
          <p:ext uri="smNativeData">
            <pr:smNativeData xmlns:p15="http://schemas.microsoft.com/office/powerpoint/2012/main" xmlns:pr="smNativeData" xmlns="smNativeData" val="cTE6ZwAAAAC4CwAAAAAAADkAAAAAAAAAAAAAAAAAAAAAAAAAAQAAAAAAAAAAAAAAAAAAAAAAAAAAAAAA"/>
          </p:ext>
        </p:extLst>
      </p:transition>
    </mc:Choice>
    <mc:Fallback xmlns="">
      <p:transition spd="slow">
        <p:fade/>
        <p:extLst>
          <p:ext uri="smNativeData">
            <pr:smNativeData xmlns="smNativeData" xmlns:pr="smNativeData" xmlns:p15="http://schemas.microsoft.com/office/powerpoint/2012/main" xmlns:p14="http://schemas.microsoft.com/office/powerpoint/2010/main" val="cTE6ZwAAAAC4CwAAAAAAADkAAAAAAAAAAAAAAAAAAAAAAAAAAQAAAAAAAAAAAAAAAAAAAAAAAAAAAAAA"/>
          </p:ext>
        </p:extLst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sentation">
  <a:themeElements>
    <a:clrScheme name="Presentation 1">
      <a:dk1>
        <a:srgbClr val="FFFFFF"/>
      </a:dk1>
      <a:lt1>
        <a:srgbClr val="375F2F"/>
      </a:lt1>
      <a:dk2>
        <a:srgbClr val="EBF8DE"/>
      </a:dk2>
      <a:lt2>
        <a:srgbClr val="55863C"/>
      </a:lt2>
      <a:accent1>
        <a:srgbClr val="00CC66"/>
      </a:accent1>
      <a:accent2>
        <a:srgbClr val="8EAC66"/>
      </a:accent2>
      <a:accent3>
        <a:srgbClr val="535379"/>
      </a:accent3>
      <a:accent4>
        <a:srgbClr val="737359"/>
      </a:accent4>
      <a:accent5>
        <a:srgbClr val="939339"/>
      </a:accent5>
      <a:accent6>
        <a:srgbClr val="B3B319"/>
      </a:accent6>
      <a:hlink>
        <a:srgbClr val="B4EF7F"/>
      </a:hlink>
      <a:folHlink>
        <a:srgbClr val="F8F6AC"/>
      </a:folHlink>
    </a:clrScheme>
    <a:fontScheme name="Presentation">
      <a:majorFont>
        <a:latin typeface="Segoe UI"/>
        <a:ea typeface="Segoe UI"/>
        <a:cs typeface="Segoe UI"/>
      </a:majorFont>
      <a:minorFont>
        <a:latin typeface="Segoe UI"/>
        <a:ea typeface="Segoe UI"/>
        <a:cs typeface="Segoe UI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>
        <a:prstTxWarp prst="textNoShape">
          <a:avLst/>
        </a:prstTxWarp>
        <a:noAutofit/>
      </a:bodyPr>
      <a:lstStyle>
        <a:defPPr>
          <a:defRPr/>
        </a:defPPr>
      </a:lstStyle>
      <a:style>
        <a:lnRef idx="0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Presentation 1">
        <a:dk1>
          <a:srgbClr val="FFFFFF"/>
        </a:dk1>
        <a:lt1>
          <a:srgbClr val="375F2F"/>
        </a:lt1>
        <a:dk2>
          <a:srgbClr val="EBF8DE"/>
        </a:dk2>
        <a:lt2>
          <a:srgbClr val="55863C"/>
        </a:lt2>
        <a:accent1>
          <a:srgbClr val="00CC66"/>
        </a:accent1>
        <a:accent2>
          <a:srgbClr val="8EAC66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B4EF7F"/>
        </a:hlink>
        <a:folHlink>
          <a:srgbClr val="F8F6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2">
        <a:dk1>
          <a:srgbClr val="FFFFFF"/>
        </a:dk1>
        <a:lt1>
          <a:srgbClr val="000066"/>
        </a:lt1>
        <a:dk2>
          <a:srgbClr val="EAEAEA"/>
        </a:dk2>
        <a:lt2>
          <a:srgbClr val="000099"/>
        </a:lt2>
        <a:accent1>
          <a:srgbClr val="66CCFF"/>
        </a:accent1>
        <a:accent2>
          <a:srgbClr val="0066FF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FFFFCC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3">
        <a:dk1>
          <a:srgbClr val="FFFFFF"/>
        </a:dk1>
        <a:lt1>
          <a:srgbClr val="4B0096"/>
        </a:lt1>
        <a:dk2>
          <a:srgbClr val="CDD7DF"/>
        </a:dk2>
        <a:lt2>
          <a:srgbClr val="6600CC"/>
        </a:lt2>
        <a:accent1>
          <a:srgbClr val="9999FF"/>
        </a:accent1>
        <a:accent2>
          <a:srgbClr val="7850BA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FFFFFF"/>
        </a:hlink>
        <a:folHlink>
          <a:srgbClr val="0796B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4">
        <a:dk1>
          <a:srgbClr val="FFFFFF"/>
        </a:dk1>
        <a:lt1>
          <a:srgbClr val="486768"/>
        </a:lt1>
        <a:dk2>
          <a:srgbClr val="DDDDDD"/>
        </a:dk2>
        <a:lt2>
          <a:srgbClr val="588073"/>
        </a:lt2>
        <a:accent1>
          <a:srgbClr val="33CCCC"/>
        </a:accent1>
        <a:accent2>
          <a:srgbClr val="008871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00CC99"/>
        </a:hlink>
        <a:folHlink>
          <a:srgbClr val="A8A8A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5">
        <a:dk1>
          <a:srgbClr val="FFFFFF"/>
        </a:dk1>
        <a:lt1>
          <a:srgbClr val="575863"/>
        </a:lt1>
        <a:dk2>
          <a:srgbClr val="FFFFCC"/>
        </a:dk2>
        <a:lt2>
          <a:srgbClr val="6B6C75"/>
        </a:lt2>
        <a:accent1>
          <a:srgbClr val="677481"/>
        </a:accent1>
        <a:accent2>
          <a:srgbClr val="697E5E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E9E77F"/>
        </a:hlink>
        <a:folHlink>
          <a:srgbClr val="D3A44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6">
        <a:dk1>
          <a:srgbClr val="000000"/>
        </a:dk1>
        <a:lt1>
          <a:srgbClr val="C4D6BE"/>
        </a:lt1>
        <a:dk2>
          <a:srgbClr val="339966"/>
        </a:dk2>
        <a:lt2>
          <a:srgbClr val="EFFBF0"/>
        </a:lt2>
        <a:accent1>
          <a:srgbClr val="DDDDDD"/>
        </a:accent1>
        <a:accent2>
          <a:srgbClr val="CCFF99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009900"/>
        </a:hlink>
        <a:folHlink>
          <a:srgbClr val="33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7">
        <a:dk1>
          <a:srgbClr val="000000"/>
        </a:dk1>
        <a:lt1>
          <a:srgbClr val="D6DAE4"/>
        </a:lt1>
        <a:dk2>
          <a:srgbClr val="000099"/>
        </a:dk2>
        <a:lt2>
          <a:srgbClr val="FFFFFF"/>
        </a:lt2>
        <a:accent1>
          <a:srgbClr val="BFDEE3"/>
        </a:accent1>
        <a:accent2>
          <a:srgbClr val="C0C0C0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3333CC"/>
        </a:hlink>
        <a:folHlink>
          <a:srgbClr val="5E93C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8">
        <a:dk1>
          <a:srgbClr val="4A2500"/>
        </a:dk1>
        <a:lt1>
          <a:srgbClr val="C2C0BA"/>
        </a:lt1>
        <a:dk2>
          <a:srgbClr val="788569"/>
        </a:dk2>
        <a:lt2>
          <a:srgbClr val="F4F4EC"/>
        </a:lt2>
        <a:accent1>
          <a:srgbClr val="E1DFC1"/>
        </a:accent1>
        <a:accent2>
          <a:srgbClr val="A5A7AF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9C9800"/>
        </a:hlink>
        <a:folHlink>
          <a:srgbClr val="66663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9">
        <a:dk1>
          <a:srgbClr val="FFFFFF"/>
        </a:dk1>
        <a:lt1>
          <a:srgbClr val="541616"/>
        </a:lt1>
        <a:dk2>
          <a:srgbClr val="FFCC00"/>
        </a:dk2>
        <a:lt2>
          <a:srgbClr val="922A2A"/>
        </a:lt2>
        <a:accent1>
          <a:srgbClr val="FF6600"/>
        </a:accent1>
        <a:accent2>
          <a:srgbClr val="CC3100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F7CC2F"/>
        </a:hlink>
        <a:folHlink>
          <a:srgbClr val="C7C6B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0">
        <a:dk1>
          <a:srgbClr val="080808"/>
        </a:dk1>
        <a:lt1>
          <a:srgbClr val="111111"/>
        </a:lt1>
        <a:dk2>
          <a:srgbClr val="333333"/>
        </a:dk2>
        <a:lt2>
          <a:srgbClr val="333333"/>
        </a:lt2>
        <a:accent1>
          <a:srgbClr val="969696"/>
        </a:accent1>
        <a:accent2>
          <a:srgbClr val="969696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292929"/>
        </a:hlink>
        <a:folHlink>
          <a:srgbClr val="5F5F5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1">
        <a:dk1>
          <a:srgbClr val="FFFFFF"/>
        </a:dk1>
        <a:lt1>
          <a:srgbClr val="663300"/>
        </a:lt1>
        <a:dk2>
          <a:srgbClr val="FFFF99"/>
        </a:dk2>
        <a:lt2>
          <a:srgbClr val="964B00"/>
        </a:lt2>
        <a:accent1>
          <a:srgbClr val="C89618"/>
        </a:accent1>
        <a:accent2>
          <a:srgbClr val="CC9900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F7CC2F"/>
        </a:hlink>
        <a:folHlink>
          <a:srgbClr val="D2E64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2">
        <a:dk1>
          <a:srgbClr val="FFFFFF"/>
        </a:dk1>
        <a:lt1>
          <a:srgbClr val="375F2F"/>
        </a:lt1>
        <a:dk2>
          <a:srgbClr val="EBF8DE"/>
        </a:dk2>
        <a:lt2>
          <a:srgbClr val="55863C"/>
        </a:lt2>
        <a:accent1>
          <a:srgbClr val="00CC66"/>
        </a:accent1>
        <a:accent2>
          <a:srgbClr val="8EAC66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B4EF7F"/>
        </a:hlink>
        <a:folHlink>
          <a:srgbClr val="F8F6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3">
        <a:dk1>
          <a:srgbClr val="FFFFFF"/>
        </a:dk1>
        <a:lt1>
          <a:srgbClr val="375F2F"/>
        </a:lt1>
        <a:dk2>
          <a:srgbClr val="EBF8DE"/>
        </a:dk2>
        <a:lt2>
          <a:srgbClr val="55863C"/>
        </a:lt2>
        <a:accent1>
          <a:srgbClr val="00CC66"/>
        </a:accent1>
        <a:accent2>
          <a:srgbClr val="8EAC66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B4EF7F"/>
        </a:hlink>
        <a:folHlink>
          <a:srgbClr val="F8F6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4">
        <a:dk1>
          <a:srgbClr val="FFFFFF"/>
        </a:dk1>
        <a:lt1>
          <a:srgbClr val="375F2F"/>
        </a:lt1>
        <a:dk2>
          <a:srgbClr val="EBF8DE"/>
        </a:dk2>
        <a:lt2>
          <a:srgbClr val="55863C"/>
        </a:lt2>
        <a:accent1>
          <a:srgbClr val="00CC66"/>
        </a:accent1>
        <a:accent2>
          <a:srgbClr val="8EAC66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B4EF7F"/>
        </a:hlink>
        <a:folHlink>
          <a:srgbClr val="F8F6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5">
        <a:dk1>
          <a:srgbClr val="FFFFFF"/>
        </a:dk1>
        <a:lt1>
          <a:srgbClr val="375F2F"/>
        </a:lt1>
        <a:dk2>
          <a:srgbClr val="EBF8DE"/>
        </a:dk2>
        <a:lt2>
          <a:srgbClr val="55863C"/>
        </a:lt2>
        <a:accent1>
          <a:srgbClr val="00CC66"/>
        </a:accent1>
        <a:accent2>
          <a:srgbClr val="8EAC66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B4EF7F"/>
        </a:hlink>
        <a:folHlink>
          <a:srgbClr val="F8F6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6">
        <a:dk1>
          <a:srgbClr val="FFFFFF"/>
        </a:dk1>
        <a:lt1>
          <a:srgbClr val="375F2F"/>
        </a:lt1>
        <a:dk2>
          <a:srgbClr val="EBF8DE"/>
        </a:dk2>
        <a:lt2>
          <a:srgbClr val="55863C"/>
        </a:lt2>
        <a:accent1>
          <a:srgbClr val="00CC66"/>
        </a:accent1>
        <a:accent2>
          <a:srgbClr val="8EAC66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B4EF7F"/>
        </a:hlink>
        <a:folHlink>
          <a:srgbClr val="F8F6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7">
        <a:dk1>
          <a:srgbClr val="FFFFFF"/>
        </a:dk1>
        <a:lt1>
          <a:srgbClr val="375F2F"/>
        </a:lt1>
        <a:dk2>
          <a:srgbClr val="EBF8DE"/>
        </a:dk2>
        <a:lt2>
          <a:srgbClr val="55863C"/>
        </a:lt2>
        <a:accent1>
          <a:srgbClr val="00CC66"/>
        </a:accent1>
        <a:accent2>
          <a:srgbClr val="8EAC66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B4EF7F"/>
        </a:hlink>
        <a:folHlink>
          <a:srgbClr val="F8F6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8">
        <a:dk1>
          <a:srgbClr val="FFFFFF"/>
        </a:dk1>
        <a:lt1>
          <a:srgbClr val="375F2F"/>
        </a:lt1>
        <a:dk2>
          <a:srgbClr val="EBF8DE"/>
        </a:dk2>
        <a:lt2>
          <a:srgbClr val="55863C"/>
        </a:lt2>
        <a:accent1>
          <a:srgbClr val="00CC66"/>
        </a:accent1>
        <a:accent2>
          <a:srgbClr val="8EAC66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B4EF7F"/>
        </a:hlink>
        <a:folHlink>
          <a:srgbClr val="F8F6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147</Words>
  <Application>Microsoft Office PowerPoint</Application>
  <PresentationFormat>Широкоэкранный</PresentationFormat>
  <Paragraphs>7</Paragraphs>
  <Slides>7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13" baseType="lpstr">
      <vt:lpstr>SimSun</vt:lpstr>
      <vt:lpstr>Calibri</vt:lpstr>
      <vt:lpstr>Segoe UI</vt:lpstr>
      <vt:lpstr>Times New Roman</vt:lpstr>
      <vt:lpstr>Wingdings</vt:lpstr>
      <vt:lpstr>Presentation</vt:lpstr>
      <vt:lpstr>Презентация «Порешаем!»</vt:lpstr>
      <vt:lpstr>1.Какое количество теплоты отдает стакан кипятка (250см³), остывая до температуры 14 °C ?</vt:lpstr>
      <vt:lpstr>2. Сколько каменного угля нужно сжешь , чтобы получить столько же энергии , сколько её выделяется при сгорании бензина объемом 6 м³?</vt:lpstr>
      <vt:lpstr>3. Сколько энергии требуется для плавления куска свинца массой 0,5 кг, взятого при температуре 27°C?</vt:lpstr>
      <vt:lpstr>4. Какое количество теплоты необходимо сообщить воде массой 10 г, взятой при температуре 0°C,для того, чтобы нагреть её до температуры кипения и испарить?</vt:lpstr>
      <vt:lpstr>5. Двигатель внутреннего сгорания совершил полезную работу, равную 2,3 * 10⁵ кДж, и израсходовал при этом 2 кг бензина. Вычислите КПД этого двигателя.</vt:lpstr>
      <vt:lpstr>6. На сколько изменится температура воды, масса которой 22 кг , если ей передать всю энергию, выделившуюся при сгорании керосина массой 10 г?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Призентация «Порешаем!»</dc:title>
  <dc:subject/>
  <dc:creator/>
  <cp:keywords/>
  <dc:description/>
  <cp:lastModifiedBy>User</cp:lastModifiedBy>
  <cp:revision>2</cp:revision>
  <dcterms:created xsi:type="dcterms:W3CDTF">2019-09-04T14:48:15Z</dcterms:created>
  <dcterms:modified xsi:type="dcterms:W3CDTF">2024-11-21T09:42:00Z</dcterms:modified>
</cp:coreProperties>
</file>